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61" r:id="rId5"/>
    <p:sldId id="265" r:id="rId6"/>
    <p:sldId id="263" r:id="rId7"/>
    <p:sldId id="273" r:id="rId8"/>
    <p:sldId id="272" r:id="rId9"/>
    <p:sldId id="264" r:id="rId10"/>
    <p:sldId id="271" r:id="rId11"/>
    <p:sldId id="260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Davies" userId="S::phil@cafs.org.uk::b26c09e6-91cd-4429-9268-209e80edaceb" providerId="AD" clId="Web-{16B4BF39-33CE-A3DF-671A-03F564E63941}"/>
    <pc:docChg chg="addSld delSld modSld sldOrd">
      <pc:chgData name="Phil Davies" userId="S::phil@cafs.org.uk::b26c09e6-91cd-4429-9268-209e80edaceb" providerId="AD" clId="Web-{16B4BF39-33CE-A3DF-671A-03F564E63941}" dt="2020-10-21T15:16:47.636" v="155"/>
      <pc:docMkLst>
        <pc:docMk/>
      </pc:docMkLst>
      <pc:sldChg chg="del">
        <pc:chgData name="Phil Davies" userId="S::phil@cafs.org.uk::b26c09e6-91cd-4429-9268-209e80edaceb" providerId="AD" clId="Web-{16B4BF39-33CE-A3DF-671A-03F564E63941}" dt="2020-10-21T15:09:52.148" v="136"/>
        <pc:sldMkLst>
          <pc:docMk/>
          <pc:sldMk cId="2241590740" sldId="256"/>
        </pc:sldMkLst>
      </pc:sldChg>
      <pc:sldChg chg="del">
        <pc:chgData name="Phil Davies" userId="S::phil@cafs.org.uk::b26c09e6-91cd-4429-9268-209e80edaceb" providerId="AD" clId="Web-{16B4BF39-33CE-A3DF-671A-03F564E63941}" dt="2020-10-21T15:10:36.539" v="137"/>
        <pc:sldMkLst>
          <pc:docMk/>
          <pc:sldMk cId="3439330712" sldId="262"/>
        </pc:sldMkLst>
      </pc:sldChg>
      <pc:sldChg chg="modSp">
        <pc:chgData name="Phil Davies" userId="S::phil@cafs.org.uk::b26c09e6-91cd-4429-9268-209e80edaceb" providerId="AD" clId="Web-{16B4BF39-33CE-A3DF-671A-03F564E63941}" dt="2020-10-21T15:14:32.088" v="147" actId="20577"/>
        <pc:sldMkLst>
          <pc:docMk/>
          <pc:sldMk cId="1251122945" sldId="263"/>
        </pc:sldMkLst>
        <pc:spChg chg="mod">
          <ac:chgData name="Phil Davies" userId="S::phil@cafs.org.uk::b26c09e6-91cd-4429-9268-209e80edaceb" providerId="AD" clId="Web-{16B4BF39-33CE-A3DF-671A-03F564E63941}" dt="2020-10-21T15:14:32.088" v="147" actId="20577"/>
          <ac:spMkLst>
            <pc:docMk/>
            <pc:sldMk cId="1251122945" sldId="263"/>
            <ac:spMk id="2" creationId="{00000000-0000-0000-0000-000000000000}"/>
          </ac:spMkLst>
        </pc:spChg>
      </pc:sldChg>
      <pc:sldChg chg="modSp">
        <pc:chgData name="Phil Davies" userId="S::phil@cafs.org.uk::b26c09e6-91cd-4429-9268-209e80edaceb" providerId="AD" clId="Web-{16B4BF39-33CE-A3DF-671A-03F564E63941}" dt="2020-10-21T14:56:23.720" v="110" actId="20577"/>
        <pc:sldMkLst>
          <pc:docMk/>
          <pc:sldMk cId="3073783607" sldId="266"/>
        </pc:sldMkLst>
        <pc:spChg chg="mod">
          <ac:chgData name="Phil Davies" userId="S::phil@cafs.org.uk::b26c09e6-91cd-4429-9268-209e80edaceb" providerId="AD" clId="Web-{16B4BF39-33CE-A3DF-671A-03F564E63941}" dt="2020-10-21T14:56:23.720" v="110" actId="20577"/>
          <ac:spMkLst>
            <pc:docMk/>
            <pc:sldMk cId="3073783607" sldId="266"/>
            <ac:spMk id="3" creationId="{A87728F7-6D14-4EE1-9F88-D0A9DB1F97BB}"/>
          </ac:spMkLst>
        </pc:spChg>
      </pc:sldChg>
      <pc:sldChg chg="del">
        <pc:chgData name="Phil Davies" userId="S::phil@cafs.org.uk::b26c09e6-91cd-4429-9268-209e80edaceb" providerId="AD" clId="Web-{16B4BF39-33CE-A3DF-671A-03F564E63941}" dt="2020-10-21T15:10:39.430" v="138"/>
        <pc:sldMkLst>
          <pc:docMk/>
          <pc:sldMk cId="1282698732" sldId="273"/>
        </pc:sldMkLst>
      </pc:sldChg>
      <pc:sldChg chg="addSp delSp modSp new ord">
        <pc:chgData name="Phil Davies" userId="S::phil@cafs.org.uk::b26c09e6-91cd-4429-9268-209e80edaceb" providerId="AD" clId="Web-{16B4BF39-33CE-A3DF-671A-03F564E63941}" dt="2020-10-21T15:02:05.285" v="131" actId="1076"/>
        <pc:sldMkLst>
          <pc:docMk/>
          <pc:sldMk cId="1672015466" sldId="274"/>
        </pc:sldMkLst>
        <pc:spChg chg="del mod">
          <ac:chgData name="Phil Davies" userId="S::phil@cafs.org.uk::b26c09e6-91cd-4429-9268-209e80edaceb" providerId="AD" clId="Web-{16B4BF39-33CE-A3DF-671A-03F564E63941}" dt="2020-10-21T15:01:57.895" v="129"/>
          <ac:spMkLst>
            <pc:docMk/>
            <pc:sldMk cId="1672015466" sldId="274"/>
            <ac:spMk id="2" creationId="{013FC3F7-35E7-41CA-A89B-8A9A058DA609}"/>
          </ac:spMkLst>
        </pc:spChg>
        <pc:spChg chg="del">
          <ac:chgData name="Phil Davies" userId="S::phil@cafs.org.uk::b26c09e6-91cd-4429-9268-209e80edaceb" providerId="AD" clId="Web-{16B4BF39-33CE-A3DF-671A-03F564E63941}" dt="2020-10-21T15:02:02.004" v="130"/>
          <ac:spMkLst>
            <pc:docMk/>
            <pc:sldMk cId="1672015466" sldId="274"/>
            <ac:spMk id="3" creationId="{CC556471-D8B7-47D4-8D20-4BE451C1BF87}"/>
          </ac:spMkLst>
        </pc:spChg>
        <pc:picChg chg="add mod">
          <ac:chgData name="Phil Davies" userId="S::phil@cafs.org.uk::b26c09e6-91cd-4429-9268-209e80edaceb" providerId="AD" clId="Web-{16B4BF39-33CE-A3DF-671A-03F564E63941}" dt="2020-10-21T15:02:05.285" v="131" actId="1076"/>
          <ac:picMkLst>
            <pc:docMk/>
            <pc:sldMk cId="1672015466" sldId="274"/>
            <ac:picMk id="4" creationId="{470CABB4-8DBD-454F-A6A9-AE7BF0742856}"/>
          </ac:picMkLst>
        </pc:picChg>
      </pc:sldChg>
      <pc:sldChg chg="addSp modSp new">
        <pc:chgData name="Phil Davies" userId="S::phil@cafs.org.uk::b26c09e6-91cd-4429-9268-209e80edaceb" providerId="AD" clId="Web-{16B4BF39-33CE-A3DF-671A-03F564E63941}" dt="2020-10-21T15:14:12.182" v="144" actId="14100"/>
        <pc:sldMkLst>
          <pc:docMk/>
          <pc:sldMk cId="3440453285" sldId="275"/>
        </pc:sldMkLst>
        <pc:picChg chg="add mod">
          <ac:chgData name="Phil Davies" userId="S::phil@cafs.org.uk::b26c09e6-91cd-4429-9268-209e80edaceb" providerId="AD" clId="Web-{16B4BF39-33CE-A3DF-671A-03F564E63941}" dt="2020-10-21T15:14:12.182" v="144" actId="14100"/>
          <ac:picMkLst>
            <pc:docMk/>
            <pc:sldMk cId="3440453285" sldId="275"/>
            <ac:picMk id="2" creationId="{4E2BC183-06BC-4AD4-AC00-76A51B67DFB5}"/>
          </ac:picMkLst>
        </pc:picChg>
      </pc:sldChg>
      <pc:sldChg chg="addSp modSp new ord">
        <pc:chgData name="Phil Davies" userId="S::phil@cafs.org.uk::b26c09e6-91cd-4429-9268-209e80edaceb" providerId="AD" clId="Web-{16B4BF39-33CE-A3DF-671A-03F564E63941}" dt="2020-10-21T15:14:03.510" v="143"/>
        <pc:sldMkLst>
          <pc:docMk/>
          <pc:sldMk cId="1321177254" sldId="276"/>
        </pc:sldMkLst>
        <pc:picChg chg="add mod">
          <ac:chgData name="Phil Davies" userId="S::phil@cafs.org.uk::b26c09e6-91cd-4429-9268-209e80edaceb" providerId="AD" clId="Web-{16B4BF39-33CE-A3DF-671A-03F564E63941}" dt="2020-10-21T15:13:56.416" v="142" actId="14100"/>
          <ac:picMkLst>
            <pc:docMk/>
            <pc:sldMk cId="1321177254" sldId="276"/>
            <ac:picMk id="2" creationId="{3454B8FB-BF2B-427A-8545-5B66FA7C6168}"/>
          </ac:picMkLst>
        </pc:picChg>
      </pc:sldChg>
      <pc:sldChg chg="addSp modSp new ord">
        <pc:chgData name="Phil Davies" userId="S::phil@cafs.org.uk::b26c09e6-91cd-4429-9268-209e80edaceb" providerId="AD" clId="Web-{16B4BF39-33CE-A3DF-671A-03F564E63941}" dt="2020-10-21T15:16:47.636" v="155"/>
        <pc:sldMkLst>
          <pc:docMk/>
          <pc:sldMk cId="3447106353" sldId="277"/>
        </pc:sldMkLst>
        <pc:picChg chg="add mod">
          <ac:chgData name="Phil Davies" userId="S::phil@cafs.org.uk::b26c09e6-91cd-4429-9268-209e80edaceb" providerId="AD" clId="Web-{16B4BF39-33CE-A3DF-671A-03F564E63941}" dt="2020-10-21T15:16:28.386" v="153" actId="14100"/>
          <ac:picMkLst>
            <pc:docMk/>
            <pc:sldMk cId="3447106353" sldId="277"/>
            <ac:picMk id="2" creationId="{0F57C735-BDE0-4430-800C-B2963E749427}"/>
          </ac:picMkLst>
        </pc:picChg>
      </pc:sldChg>
    </pc:docChg>
  </pc:docChgLst>
  <pc:docChgLst>
    <pc:chgData name="Caroline Turner" userId="S::caroline.turner@cafs.org.uk::de6905c6-5cff-4c71-b3e2-08ff318977dc" providerId="AD" clId="Web-{8B8251BA-5A48-CBB3-9C35-7E5E4373D2D7}"/>
    <pc:docChg chg="sldOrd">
      <pc:chgData name="Caroline Turner" userId="S::caroline.turner@cafs.org.uk::de6905c6-5cff-4c71-b3e2-08ff318977dc" providerId="AD" clId="Web-{8B8251BA-5A48-CBB3-9C35-7E5E4373D2D7}" dt="2021-12-15T15:41:42.732" v="0"/>
      <pc:docMkLst>
        <pc:docMk/>
      </pc:docMkLst>
      <pc:sldChg chg="ord">
        <pc:chgData name="Caroline Turner" userId="S::caroline.turner@cafs.org.uk::de6905c6-5cff-4c71-b3e2-08ff318977dc" providerId="AD" clId="Web-{8B8251BA-5A48-CBB3-9C35-7E5E4373D2D7}" dt="2021-12-15T15:41:42.732" v="0"/>
        <pc:sldMkLst>
          <pc:docMk/>
          <pc:sldMk cId="3053262540" sldId="270"/>
        </pc:sldMkLst>
      </pc:sldChg>
    </pc:docChg>
  </pc:docChgLst>
  <pc:docChgLst>
    <pc:chgData name="Caroline Turner" userId="de6905c6-5cff-4c71-b3e2-08ff318977dc" providerId="ADAL" clId="{81EBFF06-56D2-46CD-B2E7-98D8BE1F8B92}"/>
    <pc:docChg chg="undo custSel addSld modSld sldOrd">
      <pc:chgData name="Caroline Turner" userId="de6905c6-5cff-4c71-b3e2-08ff318977dc" providerId="ADAL" clId="{81EBFF06-56D2-46CD-B2E7-98D8BE1F8B92}" dt="2022-09-28T17:34:40.664" v="976"/>
      <pc:docMkLst>
        <pc:docMk/>
      </pc:docMkLst>
      <pc:sldChg chg="modSp mod">
        <pc:chgData name="Caroline Turner" userId="de6905c6-5cff-4c71-b3e2-08ff318977dc" providerId="ADAL" clId="{81EBFF06-56D2-46CD-B2E7-98D8BE1F8B92}" dt="2022-09-28T16:46:29.484" v="974" actId="20577"/>
        <pc:sldMkLst>
          <pc:docMk/>
          <pc:sldMk cId="1719433734" sldId="260"/>
        </pc:sldMkLst>
        <pc:spChg chg="mod">
          <ac:chgData name="Caroline Turner" userId="de6905c6-5cff-4c71-b3e2-08ff318977dc" providerId="ADAL" clId="{81EBFF06-56D2-46CD-B2E7-98D8BE1F8B92}" dt="2022-09-28T16:46:29.484" v="974" actId="20577"/>
          <ac:spMkLst>
            <pc:docMk/>
            <pc:sldMk cId="1719433734" sldId="260"/>
            <ac:spMk id="3" creationId="{00000000-0000-0000-0000-000000000000}"/>
          </ac:spMkLst>
        </pc:spChg>
      </pc:sldChg>
      <pc:sldChg chg="modSp mod">
        <pc:chgData name="Caroline Turner" userId="de6905c6-5cff-4c71-b3e2-08ff318977dc" providerId="ADAL" clId="{81EBFF06-56D2-46CD-B2E7-98D8BE1F8B92}" dt="2022-09-28T16:13:14.273" v="1" actId="20577"/>
        <pc:sldMkLst>
          <pc:docMk/>
          <pc:sldMk cId="1489805546" sldId="261"/>
        </pc:sldMkLst>
        <pc:spChg chg="mod">
          <ac:chgData name="Caroline Turner" userId="de6905c6-5cff-4c71-b3e2-08ff318977dc" providerId="ADAL" clId="{81EBFF06-56D2-46CD-B2E7-98D8BE1F8B92}" dt="2022-09-28T16:13:14.273" v="1" actId="20577"/>
          <ac:spMkLst>
            <pc:docMk/>
            <pc:sldMk cId="1489805546" sldId="261"/>
            <ac:spMk id="2" creationId="{00000000-0000-0000-0000-000000000000}"/>
          </ac:spMkLst>
        </pc:spChg>
      </pc:sldChg>
      <pc:sldChg chg="addSp modSp mod">
        <pc:chgData name="Caroline Turner" userId="de6905c6-5cff-4c71-b3e2-08ff318977dc" providerId="ADAL" clId="{81EBFF06-56D2-46CD-B2E7-98D8BE1F8B92}" dt="2022-09-28T16:37:01.613" v="870" actId="14100"/>
        <pc:sldMkLst>
          <pc:docMk/>
          <pc:sldMk cId="1251122945" sldId="263"/>
        </pc:sldMkLst>
        <pc:spChg chg="mod">
          <ac:chgData name="Caroline Turner" userId="de6905c6-5cff-4c71-b3e2-08ff318977dc" providerId="ADAL" clId="{81EBFF06-56D2-46CD-B2E7-98D8BE1F8B92}" dt="2022-09-28T16:36:20.612" v="803" actId="255"/>
          <ac:spMkLst>
            <pc:docMk/>
            <pc:sldMk cId="1251122945" sldId="263"/>
            <ac:spMk id="2" creationId="{00000000-0000-0000-0000-000000000000}"/>
          </ac:spMkLst>
        </pc:spChg>
        <pc:spChg chg="add mod">
          <ac:chgData name="Caroline Turner" userId="de6905c6-5cff-4c71-b3e2-08ff318977dc" providerId="ADAL" clId="{81EBFF06-56D2-46CD-B2E7-98D8BE1F8B92}" dt="2022-09-28T16:37:01.613" v="870" actId="14100"/>
          <ac:spMkLst>
            <pc:docMk/>
            <pc:sldMk cId="1251122945" sldId="263"/>
            <ac:spMk id="3" creationId="{7AB64E1D-AE2D-12AD-BC40-668F3F67FFC8}"/>
          </ac:spMkLst>
        </pc:spChg>
      </pc:sldChg>
      <pc:sldChg chg="addSp modSp mod">
        <pc:chgData name="Caroline Turner" userId="de6905c6-5cff-4c71-b3e2-08ff318977dc" providerId="ADAL" clId="{81EBFF06-56D2-46CD-B2E7-98D8BE1F8B92}" dt="2022-09-28T16:35:11.784" v="791" actId="20577"/>
        <pc:sldMkLst>
          <pc:docMk/>
          <pc:sldMk cId="3544193124" sldId="264"/>
        </pc:sldMkLst>
        <pc:spChg chg="mod">
          <ac:chgData name="Caroline Turner" userId="de6905c6-5cff-4c71-b3e2-08ff318977dc" providerId="ADAL" clId="{81EBFF06-56D2-46CD-B2E7-98D8BE1F8B92}" dt="2022-09-28T16:35:11.784" v="791" actId="20577"/>
          <ac:spMkLst>
            <pc:docMk/>
            <pc:sldMk cId="3544193124" sldId="264"/>
            <ac:spMk id="2" creationId="{00000000-0000-0000-0000-000000000000}"/>
          </ac:spMkLst>
        </pc:spChg>
        <pc:spChg chg="add mod">
          <ac:chgData name="Caroline Turner" userId="de6905c6-5cff-4c71-b3e2-08ff318977dc" providerId="ADAL" clId="{81EBFF06-56D2-46CD-B2E7-98D8BE1F8B92}" dt="2022-09-28T16:35:04.250" v="789" actId="14100"/>
          <ac:spMkLst>
            <pc:docMk/>
            <pc:sldMk cId="3544193124" sldId="264"/>
            <ac:spMk id="3" creationId="{19DE4667-3556-4B2F-D33A-996DF63EB35C}"/>
          </ac:spMkLst>
        </pc:spChg>
      </pc:sldChg>
      <pc:sldChg chg="modSp mod">
        <pc:chgData name="Caroline Turner" userId="de6905c6-5cff-4c71-b3e2-08ff318977dc" providerId="ADAL" clId="{81EBFF06-56D2-46CD-B2E7-98D8BE1F8B92}" dt="2022-09-28T16:14:22.904" v="19" actId="20577"/>
        <pc:sldMkLst>
          <pc:docMk/>
          <pc:sldMk cId="2148526434" sldId="265"/>
        </pc:sldMkLst>
        <pc:spChg chg="mod">
          <ac:chgData name="Caroline Turner" userId="de6905c6-5cff-4c71-b3e2-08ff318977dc" providerId="ADAL" clId="{81EBFF06-56D2-46CD-B2E7-98D8BE1F8B92}" dt="2022-09-28T16:14:22.904" v="19" actId="20577"/>
          <ac:spMkLst>
            <pc:docMk/>
            <pc:sldMk cId="2148526434" sldId="265"/>
            <ac:spMk id="4" creationId="{D41AB403-FDB7-412C-9055-CC10E6F7672E}"/>
          </ac:spMkLst>
        </pc:spChg>
      </pc:sldChg>
      <pc:sldChg chg="modSp mod">
        <pc:chgData name="Caroline Turner" userId="de6905c6-5cff-4c71-b3e2-08ff318977dc" providerId="ADAL" clId="{81EBFF06-56D2-46CD-B2E7-98D8BE1F8B92}" dt="2022-09-28T16:17:45.988" v="56" actId="20577"/>
        <pc:sldMkLst>
          <pc:docMk/>
          <pc:sldMk cId="401819938" sldId="268"/>
        </pc:sldMkLst>
        <pc:spChg chg="mod">
          <ac:chgData name="Caroline Turner" userId="de6905c6-5cff-4c71-b3e2-08ff318977dc" providerId="ADAL" clId="{81EBFF06-56D2-46CD-B2E7-98D8BE1F8B92}" dt="2022-09-28T16:17:45.988" v="56" actId="20577"/>
          <ac:spMkLst>
            <pc:docMk/>
            <pc:sldMk cId="401819938" sldId="268"/>
            <ac:spMk id="3" creationId="{38915E64-F4D8-43FE-8E15-9A0AFFEF5CAC}"/>
          </ac:spMkLst>
        </pc:spChg>
      </pc:sldChg>
      <pc:sldChg chg="modSp mod ord">
        <pc:chgData name="Caroline Turner" userId="de6905c6-5cff-4c71-b3e2-08ff318977dc" providerId="ADAL" clId="{81EBFF06-56D2-46CD-B2E7-98D8BE1F8B92}" dt="2022-09-28T17:34:40.664" v="976"/>
        <pc:sldMkLst>
          <pc:docMk/>
          <pc:sldMk cId="1997749556" sldId="269"/>
        </pc:sldMkLst>
        <pc:spChg chg="mod">
          <ac:chgData name="Caroline Turner" userId="de6905c6-5cff-4c71-b3e2-08ff318977dc" providerId="ADAL" clId="{81EBFF06-56D2-46CD-B2E7-98D8BE1F8B92}" dt="2022-09-28T16:44:27.130" v="949" actId="20577"/>
          <ac:spMkLst>
            <pc:docMk/>
            <pc:sldMk cId="1997749556" sldId="269"/>
            <ac:spMk id="3" creationId="{D5168012-85B2-4B65-B903-16A3CF68B1AE}"/>
          </ac:spMkLst>
        </pc:spChg>
      </pc:sldChg>
      <pc:sldChg chg="modSp mod">
        <pc:chgData name="Caroline Turner" userId="de6905c6-5cff-4c71-b3e2-08ff318977dc" providerId="ADAL" clId="{81EBFF06-56D2-46CD-B2E7-98D8BE1F8B92}" dt="2022-09-28T16:24:54.895" v="338" actId="20577"/>
        <pc:sldMkLst>
          <pc:docMk/>
          <pc:sldMk cId="3053262540" sldId="270"/>
        </pc:sldMkLst>
        <pc:spChg chg="mod">
          <ac:chgData name="Caroline Turner" userId="de6905c6-5cff-4c71-b3e2-08ff318977dc" providerId="ADAL" clId="{81EBFF06-56D2-46CD-B2E7-98D8BE1F8B92}" dt="2022-09-28T16:24:54.895" v="338" actId="20577"/>
          <ac:spMkLst>
            <pc:docMk/>
            <pc:sldMk cId="3053262540" sldId="270"/>
            <ac:spMk id="3" creationId="{F5926E3D-2729-46D1-9505-021E32815E92}"/>
          </ac:spMkLst>
        </pc:spChg>
      </pc:sldChg>
      <pc:sldChg chg="addSp delSp modSp new mod">
        <pc:chgData name="Caroline Turner" userId="de6905c6-5cff-4c71-b3e2-08ff318977dc" providerId="ADAL" clId="{81EBFF06-56D2-46CD-B2E7-98D8BE1F8B92}" dt="2022-09-28T16:34:45.065" v="785" actId="21"/>
        <pc:sldMkLst>
          <pc:docMk/>
          <pc:sldMk cId="1432648418" sldId="271"/>
        </pc:sldMkLst>
        <pc:spChg chg="mod">
          <ac:chgData name="Caroline Turner" userId="de6905c6-5cff-4c71-b3e2-08ff318977dc" providerId="ADAL" clId="{81EBFF06-56D2-46CD-B2E7-98D8BE1F8B92}" dt="2022-09-28T16:29:56.454" v="651" actId="20577"/>
          <ac:spMkLst>
            <pc:docMk/>
            <pc:sldMk cId="1432648418" sldId="271"/>
            <ac:spMk id="2" creationId="{10405DB6-B7FB-D9FF-D6A7-DD70E7CA6D1E}"/>
          </ac:spMkLst>
        </pc:spChg>
        <pc:spChg chg="del">
          <ac:chgData name="Caroline Turner" userId="de6905c6-5cff-4c71-b3e2-08ff318977dc" providerId="ADAL" clId="{81EBFF06-56D2-46CD-B2E7-98D8BE1F8B92}" dt="2022-09-28T16:30:08.422" v="652"/>
          <ac:spMkLst>
            <pc:docMk/>
            <pc:sldMk cId="1432648418" sldId="271"/>
            <ac:spMk id="3" creationId="{CB1A5808-8258-ED40-54C6-C4BF2EB09A67}"/>
          </ac:spMkLst>
        </pc:spChg>
        <pc:spChg chg="add del mod">
          <ac:chgData name="Caroline Turner" userId="de6905c6-5cff-4c71-b3e2-08ff318977dc" providerId="ADAL" clId="{81EBFF06-56D2-46CD-B2E7-98D8BE1F8B92}" dt="2022-09-28T16:34:45.065" v="785" actId="21"/>
          <ac:spMkLst>
            <pc:docMk/>
            <pc:sldMk cId="1432648418" sldId="271"/>
            <ac:spMk id="8" creationId="{6E873C3E-33A5-B122-D0B8-3C3C6BFB0FDE}"/>
          </ac:spMkLst>
        </pc:spChg>
        <pc:graphicFrameChg chg="add mod modGraphic">
          <ac:chgData name="Caroline Turner" userId="de6905c6-5cff-4c71-b3e2-08ff318977dc" providerId="ADAL" clId="{81EBFF06-56D2-46CD-B2E7-98D8BE1F8B92}" dt="2022-09-28T16:31:56.260" v="669" actId="14100"/>
          <ac:graphicFrameMkLst>
            <pc:docMk/>
            <pc:sldMk cId="1432648418" sldId="271"/>
            <ac:graphicFrameMk id="5" creationId="{342888AD-DB4A-067D-679C-B7962B620F79}"/>
          </ac:graphicFrameMkLst>
        </pc:graphicFrameChg>
        <pc:picChg chg="add mod">
          <ac:chgData name="Caroline Turner" userId="de6905c6-5cff-4c71-b3e2-08ff318977dc" providerId="ADAL" clId="{81EBFF06-56D2-46CD-B2E7-98D8BE1F8B92}" dt="2022-09-28T16:29:52.395" v="641"/>
          <ac:picMkLst>
            <pc:docMk/>
            <pc:sldMk cId="1432648418" sldId="271"/>
            <ac:picMk id="4" creationId="{ED447F12-76C9-EB0D-E9E0-8A2DB5C448B6}"/>
          </ac:picMkLst>
        </pc:picChg>
        <pc:picChg chg="add mod">
          <ac:chgData name="Caroline Turner" userId="de6905c6-5cff-4c71-b3e2-08ff318977dc" providerId="ADAL" clId="{81EBFF06-56D2-46CD-B2E7-98D8BE1F8B92}" dt="2022-09-28T16:31:59.327" v="670" actId="14100"/>
          <ac:picMkLst>
            <pc:docMk/>
            <pc:sldMk cId="1432648418" sldId="271"/>
            <ac:picMk id="7" creationId="{AB437526-5AB0-C9CF-869C-6D765878EFE1}"/>
          </ac:picMkLst>
        </pc:picChg>
      </pc:sldChg>
      <pc:sldChg chg="addSp delSp modSp new mod">
        <pc:chgData name="Caroline Turner" userId="de6905c6-5cff-4c71-b3e2-08ff318977dc" providerId="ADAL" clId="{81EBFF06-56D2-46CD-B2E7-98D8BE1F8B92}" dt="2022-09-28T16:43:15.493" v="947" actId="1076"/>
        <pc:sldMkLst>
          <pc:docMk/>
          <pc:sldMk cId="3027140781" sldId="272"/>
        </pc:sldMkLst>
        <pc:spChg chg="mod">
          <ac:chgData name="Caroline Turner" userId="de6905c6-5cff-4c71-b3e2-08ff318977dc" providerId="ADAL" clId="{81EBFF06-56D2-46CD-B2E7-98D8BE1F8B92}" dt="2022-09-28T16:41:19.629" v="939" actId="20577"/>
          <ac:spMkLst>
            <pc:docMk/>
            <pc:sldMk cId="3027140781" sldId="272"/>
            <ac:spMk id="2" creationId="{B93FF8AA-4AC7-D692-0EE5-5BC577DA24A2}"/>
          </ac:spMkLst>
        </pc:spChg>
        <pc:spChg chg="del">
          <ac:chgData name="Caroline Turner" userId="de6905c6-5cff-4c71-b3e2-08ff318977dc" providerId="ADAL" clId="{81EBFF06-56D2-46CD-B2E7-98D8BE1F8B92}" dt="2022-09-28T16:39:55.221" v="871"/>
          <ac:spMkLst>
            <pc:docMk/>
            <pc:sldMk cId="3027140781" sldId="272"/>
            <ac:spMk id="3" creationId="{CB63C1B4-4D54-D63E-82D3-721700F5CE1E}"/>
          </ac:spMkLst>
        </pc:spChg>
        <pc:graphicFrameChg chg="add mod modGraphic">
          <ac:chgData name="Caroline Turner" userId="de6905c6-5cff-4c71-b3e2-08ff318977dc" providerId="ADAL" clId="{81EBFF06-56D2-46CD-B2E7-98D8BE1F8B92}" dt="2022-09-28T16:43:15.493" v="947" actId="1076"/>
          <ac:graphicFrameMkLst>
            <pc:docMk/>
            <pc:sldMk cId="3027140781" sldId="272"/>
            <ac:graphicFrameMk id="7" creationId="{2BD2D746-C5B1-A588-1CFA-25649BDB3AE1}"/>
          </ac:graphicFrameMkLst>
        </pc:graphicFrameChg>
        <pc:picChg chg="add mod">
          <ac:chgData name="Caroline Turner" userId="de6905c6-5cff-4c71-b3e2-08ff318977dc" providerId="ADAL" clId="{81EBFF06-56D2-46CD-B2E7-98D8BE1F8B92}" dt="2022-09-28T16:32:18.740" v="672"/>
          <ac:picMkLst>
            <pc:docMk/>
            <pc:sldMk cId="3027140781" sldId="272"/>
            <ac:picMk id="4" creationId="{FF47F54D-3647-01B7-E7CB-3C35F11FC0C9}"/>
          </ac:picMkLst>
        </pc:picChg>
        <pc:picChg chg="add mod">
          <ac:chgData name="Caroline Turner" userId="de6905c6-5cff-4c71-b3e2-08ff318977dc" providerId="ADAL" clId="{81EBFF06-56D2-46CD-B2E7-98D8BE1F8B92}" dt="2022-09-28T16:40:06.345" v="877" actId="14100"/>
          <ac:picMkLst>
            <pc:docMk/>
            <pc:sldMk cId="3027140781" sldId="272"/>
            <ac:picMk id="6" creationId="{1E1D45C4-0D65-FD67-2112-8F46FDA10E42}"/>
          </ac:picMkLst>
        </pc:picChg>
      </pc:sldChg>
      <pc:sldChg chg="addSp delSp modSp new mod ord">
        <pc:chgData name="Caroline Turner" userId="de6905c6-5cff-4c71-b3e2-08ff318977dc" providerId="ADAL" clId="{81EBFF06-56D2-46CD-B2E7-98D8BE1F8B92}" dt="2022-09-28T16:41:08.879" v="914" actId="20577"/>
        <pc:sldMkLst>
          <pc:docMk/>
          <pc:sldMk cId="2888833693" sldId="273"/>
        </pc:sldMkLst>
        <pc:spChg chg="mod">
          <ac:chgData name="Caroline Turner" userId="de6905c6-5cff-4c71-b3e2-08ff318977dc" providerId="ADAL" clId="{81EBFF06-56D2-46CD-B2E7-98D8BE1F8B92}" dt="2022-09-28T16:41:08.879" v="914" actId="20577"/>
          <ac:spMkLst>
            <pc:docMk/>
            <pc:sldMk cId="2888833693" sldId="273"/>
            <ac:spMk id="2" creationId="{7DEB8F90-580C-E2FF-92CC-9F69534FF99A}"/>
          </ac:spMkLst>
        </pc:spChg>
        <pc:spChg chg="del">
          <ac:chgData name="Caroline Turner" userId="de6905c6-5cff-4c71-b3e2-08ff318977dc" providerId="ADAL" clId="{81EBFF06-56D2-46CD-B2E7-98D8BE1F8B92}" dt="2022-09-28T16:40:29.326" v="879"/>
          <ac:spMkLst>
            <pc:docMk/>
            <pc:sldMk cId="2888833693" sldId="273"/>
            <ac:spMk id="3" creationId="{6B7FB4AC-BAB4-FF94-538F-03340B15E2D9}"/>
          </ac:spMkLst>
        </pc:spChg>
        <pc:picChg chg="add mod">
          <ac:chgData name="Caroline Turner" userId="de6905c6-5cff-4c71-b3e2-08ff318977dc" providerId="ADAL" clId="{81EBFF06-56D2-46CD-B2E7-98D8BE1F8B92}" dt="2022-09-28T16:41:02.231" v="887" actId="14100"/>
          <ac:picMkLst>
            <pc:docMk/>
            <pc:sldMk cId="2888833693" sldId="273"/>
            <ac:picMk id="5" creationId="{217285B3-2566-E901-E7D7-38C6A3A39C2A}"/>
          </ac:picMkLst>
        </pc:picChg>
      </pc:sldChg>
    </pc:docChg>
  </pc:docChgLst>
  <pc:docChgLst>
    <pc:chgData name="Caroline Turner" userId="de6905c6-5cff-4c71-b3e2-08ff318977dc" providerId="ADAL" clId="{59E6789B-631E-452B-9A9A-F9F821E156B7}"/>
    <pc:docChg chg="modSld">
      <pc:chgData name="Caroline Turner" userId="de6905c6-5cff-4c71-b3e2-08ff318977dc" providerId="ADAL" clId="{59E6789B-631E-452B-9A9A-F9F821E156B7}" dt="2022-12-15T10:38:35.156" v="0" actId="1076"/>
      <pc:docMkLst>
        <pc:docMk/>
      </pc:docMkLst>
      <pc:sldChg chg="modSp mod">
        <pc:chgData name="Caroline Turner" userId="de6905c6-5cff-4c71-b3e2-08ff318977dc" providerId="ADAL" clId="{59E6789B-631E-452B-9A9A-F9F821E156B7}" dt="2022-12-15T10:38:35.156" v="0" actId="1076"/>
        <pc:sldMkLst>
          <pc:docMk/>
          <pc:sldMk cId="1997749556" sldId="269"/>
        </pc:sldMkLst>
        <pc:spChg chg="mod">
          <ac:chgData name="Caroline Turner" userId="de6905c6-5cff-4c71-b3e2-08ff318977dc" providerId="ADAL" clId="{59E6789B-631E-452B-9A9A-F9F821E156B7}" dt="2022-12-15T10:38:35.156" v="0" actId="1076"/>
          <ac:spMkLst>
            <pc:docMk/>
            <pc:sldMk cId="1997749556" sldId="269"/>
            <ac:spMk id="3" creationId="{D5168012-85B2-4B65-B903-16A3CF68B1AE}"/>
          </ac:spMkLst>
        </pc:spChg>
      </pc:sldChg>
    </pc:docChg>
  </pc:docChgLst>
  <pc:docChgLst>
    <pc:chgData name="Caroline Turner" userId="S::caroline@cafs.org.uk::de6905c6-5cff-4c71-b3e2-08ff318977dc" providerId="AD" clId="Web-{C3BC37AA-66A6-0FCD-8C64-0FB14F4FDE84}"/>
    <pc:docChg chg="addSld modSld sldOrd">
      <pc:chgData name="Caroline Turner" userId="S::caroline@cafs.org.uk::de6905c6-5cff-4c71-b3e2-08ff318977dc" providerId="AD" clId="Web-{C3BC37AA-66A6-0FCD-8C64-0FB14F4FDE84}" dt="2020-10-21T17:47:49.243" v="58" actId="1076"/>
      <pc:docMkLst>
        <pc:docMk/>
      </pc:docMkLst>
      <pc:sldChg chg="modSp">
        <pc:chgData name="Caroline Turner" userId="S::caroline@cafs.org.uk::de6905c6-5cff-4c71-b3e2-08ff318977dc" providerId="AD" clId="Web-{C3BC37AA-66A6-0FCD-8C64-0FB14F4FDE84}" dt="2020-10-21T17:43:32.691" v="7" actId="20577"/>
        <pc:sldMkLst>
          <pc:docMk/>
          <pc:sldMk cId="3544193124" sldId="264"/>
        </pc:sldMkLst>
        <pc:spChg chg="mod">
          <ac:chgData name="Caroline Turner" userId="S::caroline@cafs.org.uk::de6905c6-5cff-4c71-b3e2-08ff318977dc" providerId="AD" clId="Web-{C3BC37AA-66A6-0FCD-8C64-0FB14F4FDE84}" dt="2020-10-21T17:43:32.691" v="7" actId="20577"/>
          <ac:spMkLst>
            <pc:docMk/>
            <pc:sldMk cId="3544193124" sldId="264"/>
            <ac:spMk id="2" creationId="{00000000-0000-0000-0000-000000000000}"/>
          </ac:spMkLst>
        </pc:spChg>
      </pc:sldChg>
      <pc:sldChg chg="addSp delSp modSp new ord">
        <pc:chgData name="Caroline Turner" userId="S::caroline@cafs.org.uk::de6905c6-5cff-4c71-b3e2-08ff318977dc" providerId="AD" clId="Web-{C3BC37AA-66A6-0FCD-8C64-0FB14F4FDE84}" dt="2020-10-21T17:47:49.243" v="58" actId="1076"/>
        <pc:sldMkLst>
          <pc:docMk/>
          <pc:sldMk cId="2197128620" sldId="278"/>
        </pc:sldMkLst>
        <pc:spChg chg="mod">
          <ac:chgData name="Caroline Turner" userId="S::caroline@cafs.org.uk::de6905c6-5cff-4c71-b3e2-08ff318977dc" providerId="AD" clId="Web-{C3BC37AA-66A6-0FCD-8C64-0FB14F4FDE84}" dt="2020-10-21T17:47:10.446" v="56" actId="20577"/>
          <ac:spMkLst>
            <pc:docMk/>
            <pc:sldMk cId="2197128620" sldId="278"/>
            <ac:spMk id="2" creationId="{76FBA079-757A-400E-B280-9ADD83507381}"/>
          </ac:spMkLst>
        </pc:spChg>
        <pc:spChg chg="del">
          <ac:chgData name="Caroline Turner" userId="S::caroline@cafs.org.uk::de6905c6-5cff-4c71-b3e2-08ff318977dc" providerId="AD" clId="Web-{C3BC37AA-66A6-0FCD-8C64-0FB14F4FDE84}" dt="2020-10-21T17:45:50.897" v="11"/>
          <ac:spMkLst>
            <pc:docMk/>
            <pc:sldMk cId="2197128620" sldId="278"/>
            <ac:spMk id="3" creationId="{915FB3CE-D61E-4EB2-BF07-633887176C9B}"/>
          </ac:spMkLst>
        </pc:spChg>
        <pc:picChg chg="add mod ord">
          <ac:chgData name="Caroline Turner" userId="S::caroline@cafs.org.uk::de6905c6-5cff-4c71-b3e2-08ff318977dc" providerId="AD" clId="Web-{C3BC37AA-66A6-0FCD-8C64-0FB14F4FDE84}" dt="2020-10-21T17:47:49.243" v="58" actId="1076"/>
          <ac:picMkLst>
            <pc:docMk/>
            <pc:sldMk cId="2197128620" sldId="278"/>
            <ac:picMk id="4" creationId="{9305E418-A32F-4E0A-83FA-72C6406CE68A}"/>
          </ac:picMkLst>
        </pc:picChg>
      </pc:sldChg>
    </pc:docChg>
  </pc:docChgLst>
  <pc:docChgLst>
    <pc:chgData name="Phil Davies" userId="S::phil@cafs.org.uk::b26c09e6-91cd-4429-9268-209e80edaceb" providerId="AD" clId="Web-{FF783F58-49E3-84FA-F7B0-4372BF40A5D0}"/>
    <pc:docChg chg="modSld sldOrd">
      <pc:chgData name="Phil Davies" userId="S::phil@cafs.org.uk::b26c09e6-91cd-4429-9268-209e80edaceb" providerId="AD" clId="Web-{FF783F58-49E3-84FA-F7B0-4372BF40A5D0}" dt="2020-10-21T14:48:25.884" v="468"/>
      <pc:docMkLst>
        <pc:docMk/>
      </pc:docMkLst>
      <pc:sldChg chg="ord">
        <pc:chgData name="Phil Davies" userId="S::phil@cafs.org.uk::b26c09e6-91cd-4429-9268-209e80edaceb" providerId="AD" clId="Web-{FF783F58-49E3-84FA-F7B0-4372BF40A5D0}" dt="2020-10-21T14:47:44.586" v="467"/>
        <pc:sldMkLst>
          <pc:docMk/>
          <pc:sldMk cId="2241590740" sldId="256"/>
        </pc:sldMkLst>
      </pc:sldChg>
      <pc:sldChg chg="ord">
        <pc:chgData name="Phil Davies" userId="S::phil@cafs.org.uk::b26c09e6-91cd-4429-9268-209e80edaceb" providerId="AD" clId="Web-{FF783F58-49E3-84FA-F7B0-4372BF40A5D0}" dt="2020-10-21T14:48:25.884" v="468"/>
        <pc:sldMkLst>
          <pc:docMk/>
          <pc:sldMk cId="1719433734" sldId="260"/>
        </pc:sldMkLst>
      </pc:sldChg>
      <pc:sldChg chg="modSp ord">
        <pc:chgData name="Phil Davies" userId="S::phil@cafs.org.uk::b26c09e6-91cd-4429-9268-209e80edaceb" providerId="AD" clId="Web-{FF783F58-49E3-84FA-F7B0-4372BF40A5D0}" dt="2020-10-21T14:47:22.554" v="465"/>
        <pc:sldMkLst>
          <pc:docMk/>
          <pc:sldMk cId="1251122945" sldId="263"/>
        </pc:sldMkLst>
        <pc:spChg chg="mod">
          <ac:chgData name="Phil Davies" userId="S::phil@cafs.org.uk::b26c09e6-91cd-4429-9268-209e80edaceb" providerId="AD" clId="Web-{FF783F58-49E3-84FA-F7B0-4372BF40A5D0}" dt="2020-10-21T14:19:29.438" v="0" actId="1076"/>
          <ac:spMkLst>
            <pc:docMk/>
            <pc:sldMk cId="1251122945" sldId="263"/>
            <ac:spMk id="2" creationId="{00000000-0000-0000-0000-000000000000}"/>
          </ac:spMkLst>
        </pc:spChg>
      </pc:sldChg>
      <pc:sldChg chg="ord">
        <pc:chgData name="Phil Davies" userId="S::phil@cafs.org.uk::b26c09e6-91cd-4429-9268-209e80edaceb" providerId="AD" clId="Web-{FF783F58-49E3-84FA-F7B0-4372BF40A5D0}" dt="2020-10-21T14:47:34.508" v="466"/>
        <pc:sldMkLst>
          <pc:docMk/>
          <pc:sldMk cId="3544193124" sldId="264"/>
        </pc:sldMkLst>
      </pc:sldChg>
      <pc:sldChg chg="addSp delSp modSp">
        <pc:chgData name="Phil Davies" userId="S::phil@cafs.org.uk::b26c09e6-91cd-4429-9268-209e80edaceb" providerId="AD" clId="Web-{FF783F58-49E3-84FA-F7B0-4372BF40A5D0}" dt="2020-10-21T14:46:55.226" v="462" actId="20577"/>
        <pc:sldMkLst>
          <pc:docMk/>
          <pc:sldMk cId="3073783607" sldId="266"/>
        </pc:sldMkLst>
        <pc:spChg chg="mod">
          <ac:chgData name="Phil Davies" userId="S::phil@cafs.org.uk::b26c09e6-91cd-4429-9268-209e80edaceb" providerId="AD" clId="Web-{FF783F58-49E3-84FA-F7B0-4372BF40A5D0}" dt="2020-10-21T14:41:34.468" v="398" actId="1076"/>
          <ac:spMkLst>
            <pc:docMk/>
            <pc:sldMk cId="3073783607" sldId="266"/>
            <ac:spMk id="2" creationId="{649FCF5E-348E-4B9D-866F-BAF2FCC65B7D}"/>
          </ac:spMkLst>
        </pc:spChg>
        <pc:spChg chg="add mod">
          <ac:chgData name="Phil Davies" userId="S::phil@cafs.org.uk::b26c09e6-91cd-4429-9268-209e80edaceb" providerId="AD" clId="Web-{FF783F58-49E3-84FA-F7B0-4372BF40A5D0}" dt="2020-10-21T14:46:55.226" v="462" actId="20577"/>
          <ac:spMkLst>
            <pc:docMk/>
            <pc:sldMk cId="3073783607" sldId="266"/>
            <ac:spMk id="3" creationId="{A87728F7-6D14-4EE1-9F88-D0A9DB1F97BB}"/>
          </ac:spMkLst>
        </pc:spChg>
        <pc:spChg chg="add del">
          <ac:chgData name="Phil Davies" userId="S::phil@cafs.org.uk::b26c09e6-91cd-4429-9268-209e80edaceb" providerId="AD" clId="Web-{FF783F58-49E3-84FA-F7B0-4372BF40A5D0}" dt="2020-10-21T14:38:10.432" v="391"/>
          <ac:spMkLst>
            <pc:docMk/>
            <pc:sldMk cId="3073783607" sldId="266"/>
            <ac:spMk id="4" creationId="{9571C5B7-07FD-4292-A5E5-5A915375BDCE}"/>
          </ac:spMkLst>
        </pc:spChg>
        <pc:spChg chg="add del mod">
          <ac:chgData name="Phil Davies" userId="S::phil@cafs.org.uk::b26c09e6-91cd-4429-9268-209e80edaceb" providerId="AD" clId="Web-{FF783F58-49E3-84FA-F7B0-4372BF40A5D0}" dt="2020-10-21T14:42:17.376" v="402"/>
          <ac:spMkLst>
            <pc:docMk/>
            <pc:sldMk cId="3073783607" sldId="266"/>
            <ac:spMk id="5" creationId="{34CE2F3E-C169-4A2F-A909-4FA76E710997}"/>
          </ac:spMkLst>
        </pc:spChg>
        <pc:spChg chg="add mod">
          <ac:chgData name="Phil Davies" userId="S::phil@cafs.org.uk::b26c09e6-91cd-4429-9268-209e80edaceb" providerId="AD" clId="Web-{FF783F58-49E3-84FA-F7B0-4372BF40A5D0}" dt="2020-10-21T14:46:22.709" v="446" actId="1076"/>
          <ac:spMkLst>
            <pc:docMk/>
            <pc:sldMk cId="3073783607" sldId="266"/>
            <ac:spMk id="6" creationId="{6D23A2FF-EA41-4431-98D5-3881EB6B0098}"/>
          </ac:spMkLst>
        </pc:spChg>
      </pc:sldChg>
    </pc:docChg>
  </pc:docChgLst>
  <pc:docChgLst>
    <pc:chgData name="Caroline Turner" userId="de6905c6-5cff-4c71-b3e2-08ff318977dc" providerId="ADAL" clId="{F5A444A5-A607-4462-8F90-6EB8E88767D4}"/>
    <pc:docChg chg="undo custSel delSld modSld">
      <pc:chgData name="Caroline Turner" userId="de6905c6-5cff-4c71-b3e2-08ff318977dc" providerId="ADAL" clId="{F5A444A5-A607-4462-8F90-6EB8E88767D4}" dt="2021-09-28T14:32:08.965" v="1160" actId="26606"/>
      <pc:docMkLst>
        <pc:docMk/>
      </pc:docMkLst>
      <pc:sldChg chg="del setBg">
        <pc:chgData name="Caroline Turner" userId="de6905c6-5cff-4c71-b3e2-08ff318977dc" providerId="ADAL" clId="{F5A444A5-A607-4462-8F90-6EB8E88767D4}" dt="2021-09-28T14:28:02.660" v="1136" actId="2696"/>
        <pc:sldMkLst>
          <pc:docMk/>
          <pc:sldMk cId="1650289822" sldId="257"/>
        </pc:sldMkLst>
      </pc:sldChg>
      <pc:sldChg chg="modSp del mod">
        <pc:chgData name="Caroline Turner" userId="de6905c6-5cff-4c71-b3e2-08ff318977dc" providerId="ADAL" clId="{F5A444A5-A607-4462-8F90-6EB8E88767D4}" dt="2021-09-28T14:24:59.190" v="1132" actId="2696"/>
        <pc:sldMkLst>
          <pc:docMk/>
          <pc:sldMk cId="103116304" sldId="259"/>
        </pc:sldMkLst>
        <pc:spChg chg="mod">
          <ac:chgData name="Caroline Turner" userId="de6905c6-5cff-4c71-b3e2-08ff318977dc" providerId="ADAL" clId="{F5A444A5-A607-4462-8F90-6EB8E88767D4}" dt="2021-09-28T14:19:31.181" v="947" actId="313"/>
          <ac:spMkLst>
            <pc:docMk/>
            <pc:sldMk cId="103116304" sldId="259"/>
            <ac:spMk id="3" creationId="{4C8C9257-0080-4CBD-BEF5-B1FA5D6ACC9D}"/>
          </ac:spMkLst>
        </pc:spChg>
        <pc:picChg chg="mod">
          <ac:chgData name="Caroline Turner" userId="de6905c6-5cff-4c71-b3e2-08ff318977dc" providerId="ADAL" clId="{F5A444A5-A607-4462-8F90-6EB8E88767D4}" dt="2021-09-28T14:23:49.176" v="1027" actId="14100"/>
          <ac:picMkLst>
            <pc:docMk/>
            <pc:sldMk cId="103116304" sldId="259"/>
            <ac:picMk id="2" creationId="{FAFCADC9-1BBD-40C6-874B-B18B845BD822}"/>
          </ac:picMkLst>
        </pc:picChg>
      </pc:sldChg>
      <pc:sldChg chg="modSp mod">
        <pc:chgData name="Caroline Turner" userId="de6905c6-5cff-4c71-b3e2-08ff318977dc" providerId="ADAL" clId="{F5A444A5-A607-4462-8F90-6EB8E88767D4}" dt="2021-09-28T14:24:44.615" v="1131" actId="20577"/>
        <pc:sldMkLst>
          <pc:docMk/>
          <pc:sldMk cId="1719433734" sldId="260"/>
        </pc:sldMkLst>
        <pc:spChg chg="mod">
          <ac:chgData name="Caroline Turner" userId="de6905c6-5cff-4c71-b3e2-08ff318977dc" providerId="ADAL" clId="{F5A444A5-A607-4462-8F90-6EB8E88767D4}" dt="2021-09-28T14:24:44.615" v="1131" actId="20577"/>
          <ac:spMkLst>
            <pc:docMk/>
            <pc:sldMk cId="1719433734" sldId="260"/>
            <ac:spMk id="3" creationId="{00000000-0000-0000-0000-000000000000}"/>
          </ac:spMkLst>
        </pc:spChg>
      </pc:sldChg>
      <pc:sldChg chg="addSp delSp modSp mod setBg">
        <pc:chgData name="Caroline Turner" userId="de6905c6-5cff-4c71-b3e2-08ff318977dc" providerId="ADAL" clId="{F5A444A5-A607-4462-8F90-6EB8E88767D4}" dt="2021-09-28T14:31:45.413" v="1159" actId="1076"/>
        <pc:sldMkLst>
          <pc:docMk/>
          <pc:sldMk cId="1489805546" sldId="261"/>
        </pc:sldMkLst>
        <pc:spChg chg="mod">
          <ac:chgData name="Caroline Turner" userId="de6905c6-5cff-4c71-b3e2-08ff318977dc" providerId="ADAL" clId="{F5A444A5-A607-4462-8F90-6EB8E88767D4}" dt="2021-09-28T14:31:45.413" v="1159" actId="1076"/>
          <ac:spMkLst>
            <pc:docMk/>
            <pc:sldMk cId="1489805546" sldId="261"/>
            <ac:spMk id="2" creationId="{00000000-0000-0000-0000-000000000000}"/>
          </ac:spMkLst>
        </pc:spChg>
        <pc:spChg chg="add del">
          <ac:chgData name="Caroline Turner" userId="de6905c6-5cff-4c71-b3e2-08ff318977dc" providerId="ADAL" clId="{F5A444A5-A607-4462-8F90-6EB8E88767D4}" dt="2021-09-28T14:30:44.974" v="1148" actId="26606"/>
          <ac:spMkLst>
            <pc:docMk/>
            <pc:sldMk cId="1489805546" sldId="261"/>
            <ac:spMk id="9" creationId="{B7BD7FCF-A254-4A97-A15C-319B67622677}"/>
          </ac:spMkLst>
        </pc:spChg>
        <pc:spChg chg="add del">
          <ac:chgData name="Caroline Turner" userId="de6905c6-5cff-4c71-b3e2-08ff318977dc" providerId="ADAL" clId="{F5A444A5-A607-4462-8F90-6EB8E88767D4}" dt="2021-09-28T14:30:44.974" v="1148" actId="26606"/>
          <ac:spMkLst>
            <pc:docMk/>
            <pc:sldMk cId="1489805546" sldId="261"/>
            <ac:spMk id="11" creationId="{52FFAF72-6204-4676-9C6F-9A4CC4D91805}"/>
          </ac:spMkLst>
        </pc:spChg>
        <pc:spChg chg="add del">
          <ac:chgData name="Caroline Turner" userId="de6905c6-5cff-4c71-b3e2-08ff318977dc" providerId="ADAL" clId="{F5A444A5-A607-4462-8F90-6EB8E88767D4}" dt="2021-09-28T14:30:55.422" v="1150" actId="26606"/>
          <ac:spMkLst>
            <pc:docMk/>
            <pc:sldMk cId="1489805546" sldId="261"/>
            <ac:spMk id="13" creationId="{04357C93-F0CB-4A1C-8F77-4E9063789819}"/>
          </ac:spMkLst>
        </pc:spChg>
        <pc:spChg chg="add del">
          <ac:chgData name="Caroline Turner" userId="de6905c6-5cff-4c71-b3e2-08ff318977dc" providerId="ADAL" clId="{F5A444A5-A607-4462-8F90-6EB8E88767D4}" dt="2021-09-28T14:30:55.422" v="1150" actId="26606"/>
          <ac:spMkLst>
            <pc:docMk/>
            <pc:sldMk cId="1489805546" sldId="261"/>
            <ac:spMk id="14" creationId="{BA79A7CF-01AF-4178-9369-94E0C90EB046}"/>
          </ac:spMkLst>
        </pc:spChg>
        <pc:spChg chg="add del">
          <ac:chgData name="Caroline Turner" userId="de6905c6-5cff-4c71-b3e2-08ff318977dc" providerId="ADAL" clId="{F5A444A5-A607-4462-8F90-6EB8E88767D4}" dt="2021-09-28T14:30:55.422" v="1150" actId="26606"/>
          <ac:spMkLst>
            <pc:docMk/>
            <pc:sldMk cId="1489805546" sldId="261"/>
            <ac:spMk id="15" creationId="{90F533E9-6690-41A8-A372-4C6C622D028D}"/>
          </ac:spMkLst>
        </pc:spChg>
        <pc:spChg chg="add del">
          <ac:chgData name="Caroline Turner" userId="de6905c6-5cff-4c71-b3e2-08ff318977dc" providerId="ADAL" clId="{F5A444A5-A607-4462-8F90-6EB8E88767D4}" dt="2021-09-28T14:30:55.422" v="1150" actId="26606"/>
          <ac:spMkLst>
            <pc:docMk/>
            <pc:sldMk cId="1489805546" sldId="261"/>
            <ac:spMk id="16" creationId="{99413ED5-9ED4-4772-BCE4-2BCAE6B12E35}"/>
          </ac:spMkLst>
        </pc:spChg>
        <pc:spChg chg="add del">
          <ac:chgData name="Caroline Turner" userId="de6905c6-5cff-4c71-b3e2-08ff318977dc" providerId="ADAL" clId="{F5A444A5-A607-4462-8F90-6EB8E88767D4}" dt="2021-09-28T14:30:58.665" v="1152" actId="26606"/>
          <ac:spMkLst>
            <pc:docMk/>
            <pc:sldMk cId="1489805546" sldId="261"/>
            <ac:spMk id="18" creationId="{C0B27210-D0CA-4654-B3E3-9ABB4F178EA1}"/>
          </ac:spMkLst>
        </pc:spChg>
        <pc:spChg chg="add del">
          <ac:chgData name="Caroline Turner" userId="de6905c6-5cff-4c71-b3e2-08ff318977dc" providerId="ADAL" clId="{F5A444A5-A607-4462-8F90-6EB8E88767D4}" dt="2021-09-28T14:30:58.665" v="1152" actId="26606"/>
          <ac:spMkLst>
            <pc:docMk/>
            <pc:sldMk cId="1489805546" sldId="261"/>
            <ac:spMk id="19" creationId="{1DB7C82F-AB7E-4F0C-B829-FA1B9C415180}"/>
          </ac:spMkLst>
        </pc:spChg>
        <pc:spChg chg="add del">
          <ac:chgData name="Caroline Turner" userId="de6905c6-5cff-4c71-b3e2-08ff318977dc" providerId="ADAL" clId="{F5A444A5-A607-4462-8F90-6EB8E88767D4}" dt="2021-09-28T14:30:58.665" v="1152" actId="26606"/>
          <ac:spMkLst>
            <pc:docMk/>
            <pc:sldMk cId="1489805546" sldId="261"/>
            <ac:spMk id="20" creationId="{70B66945-4967-4040-926D-DCA44313CDAB}"/>
          </ac:spMkLst>
        </pc:spChg>
        <pc:spChg chg="add del">
          <ac:chgData name="Caroline Turner" userId="de6905c6-5cff-4c71-b3e2-08ff318977dc" providerId="ADAL" clId="{F5A444A5-A607-4462-8F90-6EB8E88767D4}" dt="2021-09-28T14:31:05.842" v="1154" actId="26606"/>
          <ac:spMkLst>
            <pc:docMk/>
            <pc:sldMk cId="1489805546" sldId="261"/>
            <ac:spMk id="22" creationId="{16F9E488-0718-4E1E-9D12-26779F606252}"/>
          </ac:spMkLst>
        </pc:spChg>
        <pc:spChg chg="add del">
          <ac:chgData name="Caroline Turner" userId="de6905c6-5cff-4c71-b3e2-08ff318977dc" providerId="ADAL" clId="{F5A444A5-A607-4462-8F90-6EB8E88767D4}" dt="2021-09-28T14:31:05.842" v="1154" actId="26606"/>
          <ac:spMkLst>
            <pc:docMk/>
            <pc:sldMk cId="1489805546" sldId="261"/>
            <ac:spMk id="23" creationId="{CE708407-D01D-4E57-8998-FF799DBC3788}"/>
          </ac:spMkLst>
        </pc:spChg>
        <pc:spChg chg="add del">
          <ac:chgData name="Caroline Turner" userId="de6905c6-5cff-4c71-b3e2-08ff318977dc" providerId="ADAL" clId="{F5A444A5-A607-4462-8F90-6EB8E88767D4}" dt="2021-09-28T14:31:38.947" v="1158" actId="26606"/>
          <ac:spMkLst>
            <pc:docMk/>
            <pc:sldMk cId="1489805546" sldId="261"/>
            <ac:spMk id="28" creationId="{C0B27210-D0CA-4654-B3E3-9ABB4F178EA1}"/>
          </ac:spMkLst>
        </pc:spChg>
        <pc:spChg chg="add del">
          <ac:chgData name="Caroline Turner" userId="de6905c6-5cff-4c71-b3e2-08ff318977dc" providerId="ADAL" clId="{F5A444A5-A607-4462-8F90-6EB8E88767D4}" dt="2021-09-28T14:31:38.947" v="1158" actId="26606"/>
          <ac:spMkLst>
            <pc:docMk/>
            <pc:sldMk cId="1489805546" sldId="261"/>
            <ac:spMk id="29" creationId="{1DB7C82F-AB7E-4F0C-B829-FA1B9C415180}"/>
          </ac:spMkLst>
        </pc:spChg>
        <pc:spChg chg="add del">
          <ac:chgData name="Caroline Turner" userId="de6905c6-5cff-4c71-b3e2-08ff318977dc" providerId="ADAL" clId="{F5A444A5-A607-4462-8F90-6EB8E88767D4}" dt="2021-09-28T14:31:38.947" v="1158" actId="26606"/>
          <ac:spMkLst>
            <pc:docMk/>
            <pc:sldMk cId="1489805546" sldId="261"/>
            <ac:spMk id="30" creationId="{70B66945-4967-4040-926D-DCA44313CDAB}"/>
          </ac:spMkLst>
        </pc:spChg>
        <pc:spChg chg="add">
          <ac:chgData name="Caroline Turner" userId="de6905c6-5cff-4c71-b3e2-08ff318977dc" providerId="ADAL" clId="{F5A444A5-A607-4462-8F90-6EB8E88767D4}" dt="2021-09-28T14:31:38.947" v="1158" actId="26606"/>
          <ac:spMkLst>
            <pc:docMk/>
            <pc:sldMk cId="1489805546" sldId="261"/>
            <ac:spMk id="35" creationId="{3E443FD7-A66B-4AA0-872D-B088B9BC5F17}"/>
          </ac:spMkLst>
        </pc:spChg>
        <pc:spChg chg="add">
          <ac:chgData name="Caroline Turner" userId="de6905c6-5cff-4c71-b3e2-08ff318977dc" providerId="ADAL" clId="{F5A444A5-A607-4462-8F90-6EB8E88767D4}" dt="2021-09-28T14:31:38.947" v="1158" actId="26606"/>
          <ac:spMkLst>
            <pc:docMk/>
            <pc:sldMk cId="1489805546" sldId="261"/>
            <ac:spMk id="37" creationId="{C04BE0EF-3561-49B4-9A29-F283168A91C7}"/>
          </ac:spMkLst>
        </pc:spChg>
        <pc:grpChg chg="add del">
          <ac:chgData name="Caroline Turner" userId="de6905c6-5cff-4c71-b3e2-08ff318977dc" providerId="ADAL" clId="{F5A444A5-A607-4462-8F90-6EB8E88767D4}" dt="2021-09-28T14:31:05.842" v="1154" actId="26606"/>
          <ac:grpSpMkLst>
            <pc:docMk/>
            <pc:sldMk cId="1489805546" sldId="261"/>
            <ac:grpSpMk id="24" creationId="{7F963B07-5C9E-478C-A53E-B6F5B4A78933}"/>
          </ac:grpSpMkLst>
        </pc:grpChg>
        <pc:picChg chg="mod">
          <ac:chgData name="Caroline Turner" userId="de6905c6-5cff-4c71-b3e2-08ff318977dc" providerId="ADAL" clId="{F5A444A5-A607-4462-8F90-6EB8E88767D4}" dt="2021-09-28T14:31:38.947" v="1158" actId="26606"/>
          <ac:picMkLst>
            <pc:docMk/>
            <pc:sldMk cId="1489805546" sldId="261"/>
            <ac:picMk id="4" creationId="{00000000-0000-0000-0000-000000000000}"/>
          </ac:picMkLst>
        </pc:picChg>
      </pc:sldChg>
      <pc:sldChg chg="modSp mod">
        <pc:chgData name="Caroline Turner" userId="de6905c6-5cff-4c71-b3e2-08ff318977dc" providerId="ADAL" clId="{F5A444A5-A607-4462-8F90-6EB8E88767D4}" dt="2021-09-28T14:12:02.022" v="428" actId="1076"/>
        <pc:sldMkLst>
          <pc:docMk/>
          <pc:sldMk cId="1251122945" sldId="263"/>
        </pc:sldMkLst>
        <pc:spChg chg="mod">
          <ac:chgData name="Caroline Turner" userId="de6905c6-5cff-4c71-b3e2-08ff318977dc" providerId="ADAL" clId="{F5A444A5-A607-4462-8F90-6EB8E88767D4}" dt="2021-09-28T14:12:02.022" v="428" actId="1076"/>
          <ac:spMkLst>
            <pc:docMk/>
            <pc:sldMk cId="1251122945" sldId="263"/>
            <ac:spMk id="2" creationId="{00000000-0000-0000-0000-000000000000}"/>
          </ac:spMkLst>
        </pc:spChg>
      </pc:sldChg>
      <pc:sldChg chg="modSp mod">
        <pc:chgData name="Caroline Turner" userId="de6905c6-5cff-4c71-b3e2-08ff318977dc" providerId="ADAL" clId="{F5A444A5-A607-4462-8F90-6EB8E88767D4}" dt="2021-09-28T14:13:08.844" v="433" actId="1076"/>
        <pc:sldMkLst>
          <pc:docMk/>
          <pc:sldMk cId="3544193124" sldId="264"/>
        </pc:sldMkLst>
        <pc:spChg chg="mod">
          <ac:chgData name="Caroline Turner" userId="de6905c6-5cff-4c71-b3e2-08ff318977dc" providerId="ADAL" clId="{F5A444A5-A607-4462-8F90-6EB8E88767D4}" dt="2021-09-28T14:13:01.219" v="432" actId="20577"/>
          <ac:spMkLst>
            <pc:docMk/>
            <pc:sldMk cId="3544193124" sldId="264"/>
            <ac:spMk id="2" creationId="{00000000-0000-0000-0000-000000000000}"/>
          </ac:spMkLst>
        </pc:spChg>
        <pc:picChg chg="mod">
          <ac:chgData name="Caroline Turner" userId="de6905c6-5cff-4c71-b3e2-08ff318977dc" providerId="ADAL" clId="{F5A444A5-A607-4462-8F90-6EB8E88767D4}" dt="2021-09-28T14:13:08.844" v="433" actId="1076"/>
          <ac:picMkLst>
            <pc:docMk/>
            <pc:sldMk cId="3544193124" sldId="264"/>
            <ac:picMk id="4" creationId="{00000000-0000-0000-0000-000000000000}"/>
          </ac:picMkLst>
        </pc:picChg>
      </pc:sldChg>
      <pc:sldChg chg="addSp delSp modSp mod setBg">
        <pc:chgData name="Caroline Turner" userId="de6905c6-5cff-4c71-b3e2-08ff318977dc" providerId="ADAL" clId="{F5A444A5-A607-4462-8F90-6EB8E88767D4}" dt="2021-09-28T14:31:20.171" v="1157" actId="26606"/>
        <pc:sldMkLst>
          <pc:docMk/>
          <pc:sldMk cId="2148526434" sldId="265"/>
        </pc:sldMkLst>
        <pc:spChg chg="mod">
          <ac:chgData name="Caroline Turner" userId="de6905c6-5cff-4c71-b3e2-08ff318977dc" providerId="ADAL" clId="{F5A444A5-A607-4462-8F90-6EB8E88767D4}" dt="2021-09-28T14:31:20.171" v="1157" actId="26606"/>
          <ac:spMkLst>
            <pc:docMk/>
            <pc:sldMk cId="2148526434" sldId="265"/>
            <ac:spMk id="2" creationId="{D45CFBD1-4D4E-407C-A2BD-0D63A13E0A19}"/>
          </ac:spMkLst>
        </pc:spChg>
        <pc:spChg chg="mod">
          <ac:chgData name="Caroline Turner" userId="de6905c6-5cff-4c71-b3e2-08ff318977dc" providerId="ADAL" clId="{F5A444A5-A607-4462-8F90-6EB8E88767D4}" dt="2021-09-28T14:31:20.171" v="1157" actId="26606"/>
          <ac:spMkLst>
            <pc:docMk/>
            <pc:sldMk cId="2148526434" sldId="265"/>
            <ac:spMk id="4" creationId="{D41AB403-FDB7-412C-9055-CC10E6F7672E}"/>
          </ac:spMkLst>
        </pc:spChg>
        <pc:spChg chg="add del">
          <ac:chgData name="Caroline Turner" userId="de6905c6-5cff-4c71-b3e2-08ff318977dc" providerId="ADAL" clId="{F5A444A5-A607-4462-8F90-6EB8E88767D4}" dt="2021-09-28T14:31:20.171" v="1157" actId="26606"/>
          <ac:spMkLst>
            <pc:docMk/>
            <pc:sldMk cId="2148526434" sldId="265"/>
            <ac:spMk id="10" creationId="{91F32EBA-ED97-466E-8CFA-8382584155D0}"/>
          </ac:spMkLst>
        </pc:spChg>
        <pc:spChg chg="add del">
          <ac:chgData name="Caroline Turner" userId="de6905c6-5cff-4c71-b3e2-08ff318977dc" providerId="ADAL" clId="{F5A444A5-A607-4462-8F90-6EB8E88767D4}" dt="2021-09-28T14:31:20.171" v="1157" actId="26606"/>
          <ac:spMkLst>
            <pc:docMk/>
            <pc:sldMk cId="2148526434" sldId="265"/>
            <ac:spMk id="12" creationId="{62A38935-BB53-4DF7-A56E-48DD25B685D7}"/>
          </ac:spMkLst>
        </pc:spChg>
        <pc:picChg chg="add mod">
          <ac:chgData name="Caroline Turner" userId="de6905c6-5cff-4c71-b3e2-08ff318977dc" providerId="ADAL" clId="{F5A444A5-A607-4462-8F90-6EB8E88767D4}" dt="2021-09-28T14:31:20.171" v="1157" actId="26606"/>
          <ac:picMkLst>
            <pc:docMk/>
            <pc:sldMk cId="2148526434" sldId="265"/>
            <ac:picMk id="5" creationId="{696481F5-25CD-4925-AB6E-5F7CABF2C205}"/>
          </ac:picMkLst>
        </pc:picChg>
      </pc:sldChg>
      <pc:sldChg chg="del">
        <pc:chgData name="Caroline Turner" userId="de6905c6-5cff-4c71-b3e2-08ff318977dc" providerId="ADAL" clId="{F5A444A5-A607-4462-8F90-6EB8E88767D4}" dt="2021-09-28T13:51:02.771" v="33" actId="47"/>
        <pc:sldMkLst>
          <pc:docMk/>
          <pc:sldMk cId="3073783607" sldId="266"/>
        </pc:sldMkLst>
      </pc:sldChg>
      <pc:sldChg chg="addSp modSp mod setBg">
        <pc:chgData name="Caroline Turner" userId="de6905c6-5cff-4c71-b3e2-08ff318977dc" providerId="ADAL" clId="{F5A444A5-A607-4462-8F90-6EB8E88767D4}" dt="2021-09-28T14:28:54.008" v="1140" actId="26606"/>
        <pc:sldMkLst>
          <pc:docMk/>
          <pc:sldMk cId="142471618" sldId="267"/>
        </pc:sldMkLst>
        <pc:spChg chg="mod">
          <ac:chgData name="Caroline Turner" userId="de6905c6-5cff-4c71-b3e2-08ff318977dc" providerId="ADAL" clId="{F5A444A5-A607-4462-8F90-6EB8E88767D4}" dt="2021-09-28T14:28:54.008" v="1140" actId="26606"/>
          <ac:spMkLst>
            <pc:docMk/>
            <pc:sldMk cId="142471618" sldId="267"/>
            <ac:spMk id="2" creationId="{00000000-0000-0000-0000-000000000000}"/>
          </ac:spMkLst>
        </pc:spChg>
        <pc:spChg chg="add">
          <ac:chgData name="Caroline Turner" userId="de6905c6-5cff-4c71-b3e2-08ff318977dc" providerId="ADAL" clId="{F5A444A5-A607-4462-8F90-6EB8E88767D4}" dt="2021-09-28T14:28:54.008" v="1140" actId="26606"/>
          <ac:spMkLst>
            <pc:docMk/>
            <pc:sldMk cId="142471618" sldId="267"/>
            <ac:spMk id="8" creationId="{3E443FD7-A66B-4AA0-872D-B088B9BC5F17}"/>
          </ac:spMkLst>
        </pc:spChg>
        <pc:spChg chg="add">
          <ac:chgData name="Caroline Turner" userId="de6905c6-5cff-4c71-b3e2-08ff318977dc" providerId="ADAL" clId="{F5A444A5-A607-4462-8F90-6EB8E88767D4}" dt="2021-09-28T14:28:54.008" v="1140" actId="26606"/>
          <ac:spMkLst>
            <pc:docMk/>
            <pc:sldMk cId="142471618" sldId="267"/>
            <ac:spMk id="10" creationId="{C04BE0EF-3561-49B4-9A29-F283168A91C7}"/>
          </ac:spMkLst>
        </pc:spChg>
        <pc:picChg chg="add mod">
          <ac:chgData name="Caroline Turner" userId="de6905c6-5cff-4c71-b3e2-08ff318977dc" providerId="ADAL" clId="{F5A444A5-A607-4462-8F90-6EB8E88767D4}" dt="2021-09-28T14:28:54.008" v="1140" actId="26606"/>
          <ac:picMkLst>
            <pc:docMk/>
            <pc:sldMk cId="142471618" sldId="267"/>
            <ac:picMk id="3" creationId="{596D114E-409C-429F-A1D1-699674137125}"/>
          </ac:picMkLst>
        </pc:picChg>
      </pc:sldChg>
      <pc:sldChg chg="addSp delSp modSp mod setBg">
        <pc:chgData name="Caroline Turner" userId="de6905c6-5cff-4c71-b3e2-08ff318977dc" providerId="ADAL" clId="{F5A444A5-A607-4462-8F90-6EB8E88767D4}" dt="2021-09-28T14:32:08.965" v="1160" actId="26606"/>
        <pc:sldMkLst>
          <pc:docMk/>
          <pc:sldMk cId="401819938" sldId="268"/>
        </pc:sldMkLst>
        <pc:spChg chg="mod">
          <ac:chgData name="Caroline Turner" userId="de6905c6-5cff-4c71-b3e2-08ff318977dc" providerId="ADAL" clId="{F5A444A5-A607-4462-8F90-6EB8E88767D4}" dt="2021-09-28T14:32:08.965" v="1160" actId="26606"/>
          <ac:spMkLst>
            <pc:docMk/>
            <pc:sldMk cId="401819938" sldId="268"/>
            <ac:spMk id="2" creationId="{8E53D54E-6858-4952-A399-E979AB37355D}"/>
          </ac:spMkLst>
        </pc:spChg>
        <pc:spChg chg="mod">
          <ac:chgData name="Caroline Turner" userId="de6905c6-5cff-4c71-b3e2-08ff318977dc" providerId="ADAL" clId="{F5A444A5-A607-4462-8F90-6EB8E88767D4}" dt="2021-09-28T14:32:08.965" v="1160" actId="26606"/>
          <ac:spMkLst>
            <pc:docMk/>
            <pc:sldMk cId="401819938" sldId="268"/>
            <ac:spMk id="3" creationId="{38915E64-F4D8-43FE-8E15-9A0AFFEF5CAC}"/>
          </ac:spMkLst>
        </pc:spChg>
        <pc:spChg chg="add del">
          <ac:chgData name="Caroline Turner" userId="de6905c6-5cff-4c71-b3e2-08ff318977dc" providerId="ADAL" clId="{F5A444A5-A607-4462-8F90-6EB8E88767D4}" dt="2021-09-28T14:32:08.965" v="1160" actId="26606"/>
          <ac:spMkLst>
            <pc:docMk/>
            <pc:sldMk cId="401819938" sldId="268"/>
            <ac:spMk id="9" creationId="{91F32EBA-ED97-466E-8CFA-8382584155D0}"/>
          </ac:spMkLst>
        </pc:spChg>
        <pc:spChg chg="add del">
          <ac:chgData name="Caroline Turner" userId="de6905c6-5cff-4c71-b3e2-08ff318977dc" providerId="ADAL" clId="{F5A444A5-A607-4462-8F90-6EB8E88767D4}" dt="2021-09-28T14:32:08.965" v="1160" actId="26606"/>
          <ac:spMkLst>
            <pc:docMk/>
            <pc:sldMk cId="401819938" sldId="268"/>
            <ac:spMk id="11" creationId="{4300F7B2-2FBB-4B65-B588-6331766027CB}"/>
          </ac:spMkLst>
        </pc:spChg>
        <pc:spChg chg="add del">
          <ac:chgData name="Caroline Turner" userId="de6905c6-5cff-4c71-b3e2-08ff318977dc" providerId="ADAL" clId="{F5A444A5-A607-4462-8F90-6EB8E88767D4}" dt="2021-09-28T14:32:08.965" v="1160" actId="26606"/>
          <ac:spMkLst>
            <pc:docMk/>
            <pc:sldMk cId="401819938" sldId="268"/>
            <ac:spMk id="13" creationId="{EFA5A327-531A-495C-BCA7-27F04811AF4B}"/>
          </ac:spMkLst>
        </pc:spChg>
        <pc:spChg chg="add del">
          <ac:chgData name="Caroline Turner" userId="de6905c6-5cff-4c71-b3e2-08ff318977dc" providerId="ADAL" clId="{F5A444A5-A607-4462-8F90-6EB8E88767D4}" dt="2021-09-28T14:32:08.965" v="1160" actId="26606"/>
          <ac:spMkLst>
            <pc:docMk/>
            <pc:sldMk cId="401819938" sldId="268"/>
            <ac:spMk id="15" creationId="{09C89D1D-8C73-4FE3-BB9A-0A66D0F9C2FF}"/>
          </ac:spMkLst>
        </pc:spChg>
        <pc:spChg chg="add">
          <ac:chgData name="Caroline Turner" userId="de6905c6-5cff-4c71-b3e2-08ff318977dc" providerId="ADAL" clId="{F5A444A5-A607-4462-8F90-6EB8E88767D4}" dt="2021-09-28T14:32:08.965" v="1160" actId="26606"/>
          <ac:spMkLst>
            <pc:docMk/>
            <pc:sldMk cId="401819938" sldId="268"/>
            <ac:spMk id="20" creationId="{91F32EBA-ED97-466E-8CFA-8382584155D0}"/>
          </ac:spMkLst>
        </pc:spChg>
        <pc:spChg chg="add">
          <ac:chgData name="Caroline Turner" userId="de6905c6-5cff-4c71-b3e2-08ff318977dc" providerId="ADAL" clId="{F5A444A5-A607-4462-8F90-6EB8E88767D4}" dt="2021-09-28T14:32:08.965" v="1160" actId="26606"/>
          <ac:spMkLst>
            <pc:docMk/>
            <pc:sldMk cId="401819938" sldId="268"/>
            <ac:spMk id="22" creationId="{62A38935-BB53-4DF7-A56E-48DD25B685D7}"/>
          </ac:spMkLst>
        </pc:spChg>
        <pc:picChg chg="add mod">
          <ac:chgData name="Caroline Turner" userId="de6905c6-5cff-4c71-b3e2-08ff318977dc" providerId="ADAL" clId="{F5A444A5-A607-4462-8F90-6EB8E88767D4}" dt="2021-09-28T14:32:08.965" v="1160" actId="26606"/>
          <ac:picMkLst>
            <pc:docMk/>
            <pc:sldMk cId="401819938" sldId="268"/>
            <ac:picMk id="4" creationId="{C1DB1139-0266-409E-ACEC-EC6043349B3E}"/>
          </ac:picMkLst>
        </pc:picChg>
      </pc:sldChg>
      <pc:sldChg chg="addSp modSp mod setBg">
        <pc:chgData name="Caroline Turner" userId="de6905c6-5cff-4c71-b3e2-08ff318977dc" providerId="ADAL" clId="{F5A444A5-A607-4462-8F90-6EB8E88767D4}" dt="2021-09-28T14:29:49.621" v="1146"/>
        <pc:sldMkLst>
          <pc:docMk/>
          <pc:sldMk cId="1997749556" sldId="269"/>
        </pc:sldMkLst>
        <pc:spChg chg="mod">
          <ac:chgData name="Caroline Turner" userId="de6905c6-5cff-4c71-b3e2-08ff318977dc" providerId="ADAL" clId="{F5A444A5-A607-4462-8F90-6EB8E88767D4}" dt="2021-09-28T14:25:18.181" v="1134" actId="27636"/>
          <ac:spMkLst>
            <pc:docMk/>
            <pc:sldMk cId="1997749556" sldId="269"/>
            <ac:spMk id="3" creationId="{D5168012-85B2-4B65-B903-16A3CF68B1AE}"/>
          </ac:spMkLst>
        </pc:spChg>
        <pc:picChg chg="add mod">
          <ac:chgData name="Caroline Turner" userId="de6905c6-5cff-4c71-b3e2-08ff318977dc" providerId="ADAL" clId="{F5A444A5-A607-4462-8F90-6EB8E88767D4}" dt="2021-09-28T14:23:14.285" v="1022"/>
          <ac:picMkLst>
            <pc:docMk/>
            <pc:sldMk cId="1997749556" sldId="269"/>
            <ac:picMk id="4" creationId="{2426793C-C948-482D-91FD-F88F01795D58}"/>
          </ac:picMkLst>
        </pc:picChg>
      </pc:sldChg>
      <pc:sldChg chg="del">
        <pc:chgData name="Caroline Turner" userId="de6905c6-5cff-4c71-b3e2-08ff318977dc" providerId="ADAL" clId="{F5A444A5-A607-4462-8F90-6EB8E88767D4}" dt="2021-09-28T14:19:38.983" v="949" actId="2696"/>
        <pc:sldMkLst>
          <pc:docMk/>
          <pc:sldMk cId="141889873" sldId="271"/>
        </pc:sldMkLst>
      </pc:sldChg>
      <pc:sldChg chg="del">
        <pc:chgData name="Caroline Turner" userId="de6905c6-5cff-4c71-b3e2-08ff318977dc" providerId="ADAL" clId="{F5A444A5-A607-4462-8F90-6EB8E88767D4}" dt="2021-09-28T14:19:35.925" v="948" actId="2696"/>
        <pc:sldMkLst>
          <pc:docMk/>
          <pc:sldMk cId="1053891042" sldId="272"/>
        </pc:sldMkLst>
      </pc:sldChg>
      <pc:sldChg chg="del">
        <pc:chgData name="Caroline Turner" userId="de6905c6-5cff-4c71-b3e2-08ff318977dc" providerId="ADAL" clId="{F5A444A5-A607-4462-8F90-6EB8E88767D4}" dt="2021-09-28T13:51:02.771" v="33" actId="47"/>
        <pc:sldMkLst>
          <pc:docMk/>
          <pc:sldMk cId="1672015466" sldId="274"/>
        </pc:sldMkLst>
      </pc:sldChg>
      <pc:sldChg chg="del">
        <pc:chgData name="Caroline Turner" userId="de6905c6-5cff-4c71-b3e2-08ff318977dc" providerId="ADAL" clId="{F5A444A5-A607-4462-8F90-6EB8E88767D4}" dt="2021-09-28T13:51:02.771" v="33" actId="47"/>
        <pc:sldMkLst>
          <pc:docMk/>
          <pc:sldMk cId="3440453285" sldId="275"/>
        </pc:sldMkLst>
      </pc:sldChg>
      <pc:sldChg chg="del">
        <pc:chgData name="Caroline Turner" userId="de6905c6-5cff-4c71-b3e2-08ff318977dc" providerId="ADAL" clId="{F5A444A5-A607-4462-8F90-6EB8E88767D4}" dt="2021-09-28T13:51:02.771" v="33" actId="47"/>
        <pc:sldMkLst>
          <pc:docMk/>
          <pc:sldMk cId="1321177254" sldId="276"/>
        </pc:sldMkLst>
      </pc:sldChg>
      <pc:sldChg chg="del">
        <pc:chgData name="Caroline Turner" userId="de6905c6-5cff-4c71-b3e2-08ff318977dc" providerId="ADAL" clId="{F5A444A5-A607-4462-8F90-6EB8E88767D4}" dt="2021-09-28T13:51:02.771" v="33" actId="47"/>
        <pc:sldMkLst>
          <pc:docMk/>
          <pc:sldMk cId="3447106353" sldId="277"/>
        </pc:sldMkLst>
      </pc:sldChg>
      <pc:sldChg chg="del">
        <pc:chgData name="Caroline Turner" userId="de6905c6-5cff-4c71-b3e2-08ff318977dc" providerId="ADAL" clId="{F5A444A5-A607-4462-8F90-6EB8E88767D4}" dt="2021-09-28T13:51:02.771" v="33" actId="47"/>
        <pc:sldMkLst>
          <pc:docMk/>
          <pc:sldMk cId="2197128620" sldId="278"/>
        </pc:sldMkLst>
      </pc:sldChg>
    </pc:docChg>
  </pc:docChgLst>
  <pc:docChgLst>
    <pc:chgData name="Caroline Turner" userId="de6905c6-5cff-4c71-b3e2-08ff318977dc" providerId="ADAL" clId="{551EF628-CB38-47E5-B404-023914EA015B}"/>
    <pc:docChg chg="undo custSel mod addSld delSld modSld sldOrd">
      <pc:chgData name="Caroline Turner" userId="de6905c6-5cff-4c71-b3e2-08ff318977dc" providerId="ADAL" clId="{551EF628-CB38-47E5-B404-023914EA015B}" dt="2020-10-21T10:21:52.465" v="1636" actId="20577"/>
      <pc:docMkLst>
        <pc:docMk/>
      </pc:docMkLst>
      <pc:sldChg chg="addSp modSp mod">
        <pc:chgData name="Caroline Turner" userId="de6905c6-5cff-4c71-b3e2-08ff318977dc" providerId="ADAL" clId="{551EF628-CB38-47E5-B404-023914EA015B}" dt="2020-10-21T08:23:39.276" v="95" actId="208"/>
        <pc:sldMkLst>
          <pc:docMk/>
          <pc:sldMk cId="2241590740" sldId="256"/>
        </pc:sldMkLst>
        <pc:spChg chg="add mod">
          <ac:chgData name="Caroline Turner" userId="de6905c6-5cff-4c71-b3e2-08ff318977dc" providerId="ADAL" clId="{551EF628-CB38-47E5-B404-023914EA015B}" dt="2020-10-21T08:23:39.276" v="95" actId="208"/>
          <ac:spMkLst>
            <pc:docMk/>
            <pc:sldMk cId="2241590740" sldId="256"/>
            <ac:spMk id="2" creationId="{E107FF2D-E3FC-4A74-871F-CCB45AF1A845}"/>
          </ac:spMkLst>
        </pc:spChg>
      </pc:sldChg>
      <pc:sldChg chg="modSp mod">
        <pc:chgData name="Caroline Turner" userId="de6905c6-5cff-4c71-b3e2-08ff318977dc" providerId="ADAL" clId="{551EF628-CB38-47E5-B404-023914EA015B}" dt="2020-10-21T10:12:28.082" v="1583" actId="113"/>
        <pc:sldMkLst>
          <pc:docMk/>
          <pc:sldMk cId="1650289822" sldId="257"/>
        </pc:sldMkLst>
        <pc:spChg chg="mod">
          <ac:chgData name="Caroline Turner" userId="de6905c6-5cff-4c71-b3e2-08ff318977dc" providerId="ADAL" clId="{551EF628-CB38-47E5-B404-023914EA015B}" dt="2020-10-21T10:12:28.082" v="1583" actId="113"/>
          <ac:spMkLst>
            <pc:docMk/>
            <pc:sldMk cId="1650289822" sldId="257"/>
            <ac:spMk id="2" creationId="{00000000-0000-0000-0000-000000000000}"/>
          </ac:spMkLst>
        </pc:spChg>
      </pc:sldChg>
      <pc:sldChg chg="addSp delSp modSp del mod">
        <pc:chgData name="Caroline Turner" userId="de6905c6-5cff-4c71-b3e2-08ff318977dc" providerId="ADAL" clId="{551EF628-CB38-47E5-B404-023914EA015B}" dt="2020-10-21T10:11:57.501" v="1569" actId="2696"/>
        <pc:sldMkLst>
          <pc:docMk/>
          <pc:sldMk cId="3942390072" sldId="258"/>
        </pc:sldMkLst>
        <pc:spChg chg="add mod">
          <ac:chgData name="Caroline Turner" userId="de6905c6-5cff-4c71-b3e2-08ff318977dc" providerId="ADAL" clId="{551EF628-CB38-47E5-B404-023914EA015B}" dt="2020-10-21T08:23:53.060" v="99" actId="1076"/>
          <ac:spMkLst>
            <pc:docMk/>
            <pc:sldMk cId="3942390072" sldId="258"/>
            <ac:spMk id="2" creationId="{440CAAA8-27A7-4471-999D-9E9E888C88B6}"/>
          </ac:spMkLst>
        </pc:spChg>
        <pc:spChg chg="add mod">
          <ac:chgData name="Caroline Turner" userId="de6905c6-5cff-4c71-b3e2-08ff318977dc" providerId="ADAL" clId="{551EF628-CB38-47E5-B404-023914EA015B}" dt="2020-10-21T10:10:14.738" v="1559" actId="478"/>
          <ac:spMkLst>
            <pc:docMk/>
            <pc:sldMk cId="3942390072" sldId="258"/>
            <ac:spMk id="6" creationId="{29F210B0-433E-42E8-993D-FED2F5C55CE7}"/>
          </ac:spMkLst>
        </pc:spChg>
        <pc:spChg chg="add">
          <ac:chgData name="Caroline Turner" userId="de6905c6-5cff-4c71-b3e2-08ff318977dc" providerId="ADAL" clId="{551EF628-CB38-47E5-B404-023914EA015B}" dt="2020-10-21T10:10:35.172" v="1568" actId="22"/>
          <ac:spMkLst>
            <pc:docMk/>
            <pc:sldMk cId="3942390072" sldId="258"/>
            <ac:spMk id="8" creationId="{316792AC-9ACD-4F90-9656-56F428C3409A}"/>
          </ac:spMkLst>
        </pc:spChg>
        <pc:picChg chg="del">
          <ac:chgData name="Caroline Turner" userId="de6905c6-5cff-4c71-b3e2-08ff318977dc" providerId="ADAL" clId="{551EF628-CB38-47E5-B404-023914EA015B}" dt="2020-10-21T10:10:14.738" v="1559" actId="478"/>
          <ac:picMkLst>
            <pc:docMk/>
            <pc:sldMk cId="3942390072" sldId="258"/>
            <ac:picMk id="4" creationId="{00000000-0000-0000-0000-000000000000}"/>
          </ac:picMkLst>
        </pc:picChg>
      </pc:sldChg>
      <pc:sldChg chg="addSp delSp modSp add mod">
        <pc:chgData name="Caroline Turner" userId="de6905c6-5cff-4c71-b3e2-08ff318977dc" providerId="ADAL" clId="{551EF628-CB38-47E5-B404-023914EA015B}" dt="2020-10-21T10:06:55.593" v="1550" actId="1076"/>
        <pc:sldMkLst>
          <pc:docMk/>
          <pc:sldMk cId="103116304" sldId="259"/>
        </pc:sldMkLst>
        <pc:spChg chg="mod">
          <ac:chgData name="Caroline Turner" userId="de6905c6-5cff-4c71-b3e2-08ff318977dc" providerId="ADAL" clId="{551EF628-CB38-47E5-B404-023914EA015B}" dt="2020-10-21T09:54:47.441" v="1353" actId="20577"/>
          <ac:spMkLst>
            <pc:docMk/>
            <pc:sldMk cId="103116304" sldId="259"/>
            <ac:spMk id="3" creationId="{4C8C9257-0080-4CBD-BEF5-B1FA5D6ACC9D}"/>
          </ac:spMkLst>
        </pc:spChg>
        <pc:spChg chg="del mod">
          <ac:chgData name="Caroline Turner" userId="de6905c6-5cff-4c71-b3e2-08ff318977dc" providerId="ADAL" clId="{551EF628-CB38-47E5-B404-023914EA015B}" dt="2020-10-21T09:48:26.857" v="1088" actId="478"/>
          <ac:spMkLst>
            <pc:docMk/>
            <pc:sldMk cId="103116304" sldId="259"/>
            <ac:spMk id="5" creationId="{448C2284-B16D-4781-97DA-665F6C968D41}"/>
          </ac:spMkLst>
        </pc:spChg>
        <pc:spChg chg="mod">
          <ac:chgData name="Caroline Turner" userId="de6905c6-5cff-4c71-b3e2-08ff318977dc" providerId="ADAL" clId="{551EF628-CB38-47E5-B404-023914EA015B}" dt="2020-10-21T10:06:48.528" v="1546" actId="1076"/>
          <ac:spMkLst>
            <pc:docMk/>
            <pc:sldMk cId="103116304" sldId="259"/>
            <ac:spMk id="8" creationId="{447B4899-B403-4DCC-A882-D8B402CEE6C9}"/>
          </ac:spMkLst>
        </pc:spChg>
        <pc:picChg chg="add mod">
          <ac:chgData name="Caroline Turner" userId="de6905c6-5cff-4c71-b3e2-08ff318977dc" providerId="ADAL" clId="{551EF628-CB38-47E5-B404-023914EA015B}" dt="2020-10-21T10:06:55.593" v="1550" actId="1076"/>
          <ac:picMkLst>
            <pc:docMk/>
            <pc:sldMk cId="103116304" sldId="259"/>
            <ac:picMk id="2" creationId="{FAFCADC9-1BBD-40C6-874B-B18B845BD822}"/>
          </ac:picMkLst>
        </pc:picChg>
      </pc:sldChg>
      <pc:sldChg chg="addSp delSp modSp del mod ord">
        <pc:chgData name="Caroline Turner" userId="de6905c6-5cff-4c71-b3e2-08ff318977dc" providerId="ADAL" clId="{551EF628-CB38-47E5-B404-023914EA015B}" dt="2020-10-21T09:02:07.120" v="692" actId="2696"/>
        <pc:sldMkLst>
          <pc:docMk/>
          <pc:sldMk cId="2792347339" sldId="259"/>
        </pc:sldMkLst>
        <pc:spChg chg="add mod">
          <ac:chgData name="Caroline Turner" userId="de6905c6-5cff-4c71-b3e2-08ff318977dc" providerId="ADAL" clId="{551EF628-CB38-47E5-B404-023914EA015B}" dt="2020-10-21T08:58:30.294" v="566" actId="20577"/>
          <ac:spMkLst>
            <pc:docMk/>
            <pc:sldMk cId="2792347339" sldId="259"/>
            <ac:spMk id="3" creationId="{4C8C9257-0080-4CBD-BEF5-B1FA5D6ACC9D}"/>
          </ac:spMkLst>
        </pc:spChg>
        <pc:spChg chg="add mod">
          <ac:chgData name="Caroline Turner" userId="de6905c6-5cff-4c71-b3e2-08ff318977dc" providerId="ADAL" clId="{551EF628-CB38-47E5-B404-023914EA015B}" dt="2020-10-21T08:59:07.060" v="628" actId="313"/>
          <ac:spMkLst>
            <pc:docMk/>
            <pc:sldMk cId="2792347339" sldId="259"/>
            <ac:spMk id="5" creationId="{448C2284-B16D-4781-97DA-665F6C968D41}"/>
          </ac:spMkLst>
        </pc:spChg>
        <pc:spChg chg="del mod">
          <ac:chgData name="Caroline Turner" userId="de6905c6-5cff-4c71-b3e2-08ff318977dc" providerId="ADAL" clId="{551EF628-CB38-47E5-B404-023914EA015B}" dt="2020-10-21T08:59:39.382" v="633" actId="478"/>
          <ac:spMkLst>
            <pc:docMk/>
            <pc:sldMk cId="2792347339" sldId="259"/>
            <ac:spMk id="7" creationId="{00000000-0000-0000-0000-000000000000}"/>
          </ac:spMkLst>
        </pc:spChg>
        <pc:spChg chg="add mod">
          <ac:chgData name="Caroline Turner" userId="de6905c6-5cff-4c71-b3e2-08ff318977dc" providerId="ADAL" clId="{551EF628-CB38-47E5-B404-023914EA015B}" dt="2020-10-21T09:00:32.356" v="689" actId="1076"/>
          <ac:spMkLst>
            <pc:docMk/>
            <pc:sldMk cId="2792347339" sldId="259"/>
            <ac:spMk id="8" creationId="{447B4899-B403-4DCC-A882-D8B402CEE6C9}"/>
          </ac:spMkLst>
        </pc:spChg>
        <pc:picChg chg="del">
          <ac:chgData name="Caroline Turner" userId="de6905c6-5cff-4c71-b3e2-08ff318977dc" providerId="ADAL" clId="{551EF628-CB38-47E5-B404-023914EA015B}" dt="2020-10-21T08:29:30.902" v="239" actId="478"/>
          <ac:picMkLst>
            <pc:docMk/>
            <pc:sldMk cId="2792347339" sldId="259"/>
            <ac:picMk id="4" creationId="{00000000-0000-0000-0000-000000000000}"/>
          </ac:picMkLst>
        </pc:picChg>
      </pc:sldChg>
      <pc:sldChg chg="ord">
        <pc:chgData name="Caroline Turner" userId="de6905c6-5cff-4c71-b3e2-08ff318977dc" providerId="ADAL" clId="{551EF628-CB38-47E5-B404-023914EA015B}" dt="2020-10-21T08:59:22.937" v="630"/>
        <pc:sldMkLst>
          <pc:docMk/>
          <pc:sldMk cId="1719433734" sldId="260"/>
        </pc:sldMkLst>
      </pc:sldChg>
      <pc:sldChg chg="modSp mod">
        <pc:chgData name="Caroline Turner" userId="de6905c6-5cff-4c71-b3e2-08ff318977dc" providerId="ADAL" clId="{551EF628-CB38-47E5-B404-023914EA015B}" dt="2020-10-21T10:12:40.708" v="1584" actId="1076"/>
        <pc:sldMkLst>
          <pc:docMk/>
          <pc:sldMk cId="1489805546" sldId="261"/>
        </pc:sldMkLst>
        <pc:spChg chg="mod">
          <ac:chgData name="Caroline Turner" userId="de6905c6-5cff-4c71-b3e2-08ff318977dc" providerId="ADAL" clId="{551EF628-CB38-47E5-B404-023914EA015B}" dt="2020-10-21T08:27:41.549" v="192" actId="20577"/>
          <ac:spMkLst>
            <pc:docMk/>
            <pc:sldMk cId="1489805546" sldId="261"/>
            <ac:spMk id="2" creationId="{00000000-0000-0000-0000-000000000000}"/>
          </ac:spMkLst>
        </pc:spChg>
        <pc:picChg chg="mod">
          <ac:chgData name="Caroline Turner" userId="de6905c6-5cff-4c71-b3e2-08ff318977dc" providerId="ADAL" clId="{551EF628-CB38-47E5-B404-023914EA015B}" dt="2020-10-21T10:12:40.708" v="1584" actId="1076"/>
          <ac:picMkLst>
            <pc:docMk/>
            <pc:sldMk cId="1489805546" sldId="261"/>
            <ac:picMk id="4" creationId="{00000000-0000-0000-0000-000000000000}"/>
          </ac:picMkLst>
        </pc:picChg>
      </pc:sldChg>
      <pc:sldChg chg="addSp delSp modSp mod">
        <pc:chgData name="Caroline Turner" userId="de6905c6-5cff-4c71-b3e2-08ff318977dc" providerId="ADAL" clId="{551EF628-CB38-47E5-B404-023914EA015B}" dt="2020-10-21T10:10:29.189" v="1567" actId="20577"/>
        <pc:sldMkLst>
          <pc:docMk/>
          <pc:sldMk cId="3439330712" sldId="262"/>
        </pc:sldMkLst>
        <pc:spChg chg="mod">
          <ac:chgData name="Caroline Turner" userId="de6905c6-5cff-4c71-b3e2-08ff318977dc" providerId="ADAL" clId="{551EF628-CB38-47E5-B404-023914EA015B}" dt="2020-10-21T10:10:29.189" v="1567" actId="20577"/>
          <ac:spMkLst>
            <pc:docMk/>
            <pc:sldMk cId="3439330712" sldId="262"/>
            <ac:spMk id="2" creationId="{00000000-0000-0000-0000-000000000000}"/>
          </ac:spMkLst>
        </pc:spChg>
        <pc:spChg chg="add mod">
          <ac:chgData name="Caroline Turner" userId="de6905c6-5cff-4c71-b3e2-08ff318977dc" providerId="ADAL" clId="{551EF628-CB38-47E5-B404-023914EA015B}" dt="2020-10-21T08:23:47.226" v="97" actId="1076"/>
          <ac:spMkLst>
            <pc:docMk/>
            <pc:sldMk cId="3439330712" sldId="262"/>
            <ac:spMk id="3" creationId="{A58E5DD7-6212-429F-BA50-657216DA7EA3}"/>
          </ac:spMkLst>
        </pc:spChg>
        <pc:spChg chg="add mod">
          <ac:chgData name="Caroline Turner" userId="de6905c6-5cff-4c71-b3e2-08ff318977dc" providerId="ADAL" clId="{551EF628-CB38-47E5-B404-023914EA015B}" dt="2020-10-21T10:10:02.555" v="1558" actId="478"/>
          <ac:spMkLst>
            <pc:docMk/>
            <pc:sldMk cId="3439330712" sldId="262"/>
            <ac:spMk id="7" creationId="{45B17191-8D44-45AA-85C6-39D5924EE811}"/>
          </ac:spMkLst>
        </pc:spChg>
        <pc:picChg chg="del">
          <ac:chgData name="Caroline Turner" userId="de6905c6-5cff-4c71-b3e2-08ff318977dc" providerId="ADAL" clId="{551EF628-CB38-47E5-B404-023914EA015B}" dt="2020-10-21T10:10:02.555" v="1558" actId="478"/>
          <ac:picMkLst>
            <pc:docMk/>
            <pc:sldMk cId="3439330712" sldId="262"/>
            <ac:picMk id="4" creationId="{00000000-0000-0000-0000-000000000000}"/>
          </ac:picMkLst>
        </pc:picChg>
      </pc:sldChg>
      <pc:sldChg chg="modSp mod">
        <pc:chgData name="Caroline Turner" userId="de6905c6-5cff-4c71-b3e2-08ff318977dc" providerId="ADAL" clId="{551EF628-CB38-47E5-B404-023914EA015B}" dt="2020-10-21T10:20:12.913" v="1626" actId="20577"/>
        <pc:sldMkLst>
          <pc:docMk/>
          <pc:sldMk cId="1251122945" sldId="263"/>
        </pc:sldMkLst>
        <pc:spChg chg="mod">
          <ac:chgData name="Caroline Turner" userId="de6905c6-5cff-4c71-b3e2-08ff318977dc" providerId="ADAL" clId="{551EF628-CB38-47E5-B404-023914EA015B}" dt="2020-10-21T10:20:12.913" v="1626" actId="20577"/>
          <ac:spMkLst>
            <pc:docMk/>
            <pc:sldMk cId="1251122945" sldId="263"/>
            <ac:spMk id="2" creationId="{00000000-0000-0000-0000-000000000000}"/>
          </ac:spMkLst>
        </pc:spChg>
      </pc:sldChg>
      <pc:sldChg chg="modSp mod">
        <pc:chgData name="Caroline Turner" userId="de6905c6-5cff-4c71-b3e2-08ff318977dc" providerId="ADAL" clId="{551EF628-CB38-47E5-B404-023914EA015B}" dt="2020-10-21T10:21:52.465" v="1636" actId="20577"/>
        <pc:sldMkLst>
          <pc:docMk/>
          <pc:sldMk cId="3544193124" sldId="264"/>
        </pc:sldMkLst>
        <pc:spChg chg="mod">
          <ac:chgData name="Caroline Turner" userId="de6905c6-5cff-4c71-b3e2-08ff318977dc" providerId="ADAL" clId="{551EF628-CB38-47E5-B404-023914EA015B}" dt="2020-10-21T10:21:52.465" v="1636" actId="20577"/>
          <ac:spMkLst>
            <pc:docMk/>
            <pc:sldMk cId="3544193124" sldId="264"/>
            <ac:spMk id="2" creationId="{00000000-0000-0000-0000-000000000000}"/>
          </ac:spMkLst>
        </pc:spChg>
      </pc:sldChg>
      <pc:sldChg chg="addSp modSp new mod">
        <pc:chgData name="Caroline Turner" userId="de6905c6-5cff-4c71-b3e2-08ff318977dc" providerId="ADAL" clId="{551EF628-CB38-47E5-B404-023914EA015B}" dt="2020-10-21T08:28:54.088" v="235" actId="113"/>
        <pc:sldMkLst>
          <pc:docMk/>
          <pc:sldMk cId="2148526434" sldId="265"/>
        </pc:sldMkLst>
        <pc:spChg chg="mod">
          <ac:chgData name="Caroline Turner" userId="de6905c6-5cff-4c71-b3e2-08ff318977dc" providerId="ADAL" clId="{551EF628-CB38-47E5-B404-023914EA015B}" dt="2020-10-21T08:28:54.088" v="235" actId="113"/>
          <ac:spMkLst>
            <pc:docMk/>
            <pc:sldMk cId="2148526434" sldId="265"/>
            <ac:spMk id="2" creationId="{D45CFBD1-4D4E-407C-A2BD-0D63A13E0A19}"/>
          </ac:spMkLst>
        </pc:spChg>
        <pc:spChg chg="add mod">
          <ac:chgData name="Caroline Turner" userId="de6905c6-5cff-4c71-b3e2-08ff318977dc" providerId="ADAL" clId="{551EF628-CB38-47E5-B404-023914EA015B}" dt="2020-10-21T08:27:52.956" v="194" actId="1076"/>
          <ac:spMkLst>
            <pc:docMk/>
            <pc:sldMk cId="2148526434" sldId="265"/>
            <ac:spMk id="4" creationId="{D41AB403-FDB7-412C-9055-CC10E6F7672E}"/>
          </ac:spMkLst>
        </pc:spChg>
      </pc:sldChg>
      <pc:sldChg chg="modSp new mod">
        <pc:chgData name="Caroline Turner" userId="de6905c6-5cff-4c71-b3e2-08ff318977dc" providerId="ADAL" clId="{551EF628-CB38-47E5-B404-023914EA015B}" dt="2020-10-21T08:29:00.874" v="236" actId="113"/>
        <pc:sldMkLst>
          <pc:docMk/>
          <pc:sldMk cId="3073783607" sldId="266"/>
        </pc:sldMkLst>
        <pc:spChg chg="mod">
          <ac:chgData name="Caroline Turner" userId="de6905c6-5cff-4c71-b3e2-08ff318977dc" providerId="ADAL" clId="{551EF628-CB38-47E5-B404-023914EA015B}" dt="2020-10-21T08:29:00.874" v="236" actId="113"/>
          <ac:spMkLst>
            <pc:docMk/>
            <pc:sldMk cId="3073783607" sldId="266"/>
            <ac:spMk id="2" creationId="{649FCF5E-348E-4B9D-866F-BAF2FCC65B7D}"/>
          </ac:spMkLst>
        </pc:spChg>
      </pc:sldChg>
      <pc:sldChg chg="modSp mod">
        <pc:chgData name="Caroline Turner" userId="de6905c6-5cff-4c71-b3e2-08ff318977dc" providerId="ADAL" clId="{551EF628-CB38-47E5-B404-023914EA015B}" dt="2020-10-21T09:04:36.278" v="745" actId="1076"/>
        <pc:sldMkLst>
          <pc:docMk/>
          <pc:sldMk cId="142471618" sldId="267"/>
        </pc:sldMkLst>
        <pc:spChg chg="mod">
          <ac:chgData name="Caroline Turner" userId="de6905c6-5cff-4c71-b3e2-08ff318977dc" providerId="ADAL" clId="{551EF628-CB38-47E5-B404-023914EA015B}" dt="2020-10-21T09:04:36.278" v="745" actId="1076"/>
          <ac:spMkLst>
            <pc:docMk/>
            <pc:sldMk cId="142471618" sldId="267"/>
            <ac:spMk id="2" creationId="{00000000-0000-0000-0000-000000000000}"/>
          </ac:spMkLst>
        </pc:spChg>
      </pc:sldChg>
      <pc:sldChg chg="modSp new mod">
        <pc:chgData name="Caroline Turner" userId="de6905c6-5cff-4c71-b3e2-08ff318977dc" providerId="ADAL" clId="{551EF628-CB38-47E5-B404-023914EA015B}" dt="2020-10-21T09:06:07.007" v="880" actId="20577"/>
        <pc:sldMkLst>
          <pc:docMk/>
          <pc:sldMk cId="401819938" sldId="268"/>
        </pc:sldMkLst>
        <pc:spChg chg="mod">
          <ac:chgData name="Caroline Turner" userId="de6905c6-5cff-4c71-b3e2-08ff318977dc" providerId="ADAL" clId="{551EF628-CB38-47E5-B404-023914EA015B}" dt="2020-10-21T09:05:27.038" v="778" actId="313"/>
          <ac:spMkLst>
            <pc:docMk/>
            <pc:sldMk cId="401819938" sldId="268"/>
            <ac:spMk id="2" creationId="{8E53D54E-6858-4952-A399-E979AB37355D}"/>
          </ac:spMkLst>
        </pc:spChg>
        <pc:spChg chg="mod">
          <ac:chgData name="Caroline Turner" userId="de6905c6-5cff-4c71-b3e2-08ff318977dc" providerId="ADAL" clId="{551EF628-CB38-47E5-B404-023914EA015B}" dt="2020-10-21T09:06:07.007" v="880" actId="20577"/>
          <ac:spMkLst>
            <pc:docMk/>
            <pc:sldMk cId="401819938" sldId="268"/>
            <ac:spMk id="3" creationId="{38915E64-F4D8-43FE-8E15-9A0AFFEF5CAC}"/>
          </ac:spMkLst>
        </pc:spChg>
      </pc:sldChg>
      <pc:sldChg chg="modSp new mod">
        <pc:chgData name="Caroline Turner" userId="de6905c6-5cff-4c71-b3e2-08ff318977dc" providerId="ADAL" clId="{551EF628-CB38-47E5-B404-023914EA015B}" dt="2020-10-21T10:13:02.027" v="1586" actId="114"/>
        <pc:sldMkLst>
          <pc:docMk/>
          <pc:sldMk cId="1997749556" sldId="269"/>
        </pc:sldMkLst>
        <pc:spChg chg="mod">
          <ac:chgData name="Caroline Turner" userId="de6905c6-5cff-4c71-b3e2-08ff318977dc" providerId="ADAL" clId="{551EF628-CB38-47E5-B404-023914EA015B}" dt="2020-10-21T09:06:32.461" v="905" actId="20577"/>
          <ac:spMkLst>
            <pc:docMk/>
            <pc:sldMk cId="1997749556" sldId="269"/>
            <ac:spMk id="2" creationId="{E22F5C26-228C-4533-90CA-6340F4074AD2}"/>
          </ac:spMkLst>
        </pc:spChg>
        <pc:spChg chg="mod">
          <ac:chgData name="Caroline Turner" userId="de6905c6-5cff-4c71-b3e2-08ff318977dc" providerId="ADAL" clId="{551EF628-CB38-47E5-B404-023914EA015B}" dt="2020-10-21T10:13:02.027" v="1586" actId="114"/>
          <ac:spMkLst>
            <pc:docMk/>
            <pc:sldMk cId="1997749556" sldId="269"/>
            <ac:spMk id="3" creationId="{D5168012-85B2-4B65-B903-16A3CF68B1AE}"/>
          </ac:spMkLst>
        </pc:spChg>
      </pc:sldChg>
      <pc:sldChg chg="addSp delSp modSp new mod">
        <pc:chgData name="Caroline Turner" userId="de6905c6-5cff-4c71-b3e2-08ff318977dc" providerId="ADAL" clId="{551EF628-CB38-47E5-B404-023914EA015B}" dt="2020-10-21T09:40:59.895" v="982" actId="27636"/>
        <pc:sldMkLst>
          <pc:docMk/>
          <pc:sldMk cId="3053262540" sldId="270"/>
        </pc:sldMkLst>
        <pc:spChg chg="mod">
          <ac:chgData name="Caroline Turner" userId="de6905c6-5cff-4c71-b3e2-08ff318977dc" providerId="ADAL" clId="{551EF628-CB38-47E5-B404-023914EA015B}" dt="2020-10-21T09:07:47.569" v="938" actId="5793"/>
          <ac:spMkLst>
            <pc:docMk/>
            <pc:sldMk cId="3053262540" sldId="270"/>
            <ac:spMk id="2" creationId="{CB669770-D83C-40FC-88EA-9720BD4F805F}"/>
          </ac:spMkLst>
        </pc:spChg>
        <pc:spChg chg="mod">
          <ac:chgData name="Caroline Turner" userId="de6905c6-5cff-4c71-b3e2-08ff318977dc" providerId="ADAL" clId="{551EF628-CB38-47E5-B404-023914EA015B}" dt="2020-10-21T09:40:59.895" v="982" actId="27636"/>
          <ac:spMkLst>
            <pc:docMk/>
            <pc:sldMk cId="3053262540" sldId="270"/>
            <ac:spMk id="3" creationId="{F5926E3D-2729-46D1-9505-021E32815E92}"/>
          </ac:spMkLst>
        </pc:spChg>
        <pc:spChg chg="add del mod">
          <ac:chgData name="Caroline Turner" userId="de6905c6-5cff-4c71-b3e2-08ff318977dc" providerId="ADAL" clId="{551EF628-CB38-47E5-B404-023914EA015B}" dt="2020-10-21T09:07:55.602" v="943"/>
          <ac:spMkLst>
            <pc:docMk/>
            <pc:sldMk cId="3053262540" sldId="270"/>
            <ac:spMk id="5" creationId="{BF139CFA-108B-48DE-8E56-7E77B2B4EF3D}"/>
          </ac:spMkLst>
        </pc:spChg>
      </pc:sldChg>
      <pc:sldChg chg="addSp delSp modSp new mod setBg setClrOvrMap">
        <pc:chgData name="Caroline Turner" userId="de6905c6-5cff-4c71-b3e2-08ff318977dc" providerId="ADAL" clId="{551EF628-CB38-47E5-B404-023914EA015B}" dt="2020-10-21T10:16:44.078" v="1591" actId="255"/>
        <pc:sldMkLst>
          <pc:docMk/>
          <pc:sldMk cId="141889873" sldId="271"/>
        </pc:sldMkLst>
        <pc:spChg chg="mod">
          <ac:chgData name="Caroline Turner" userId="de6905c6-5cff-4c71-b3e2-08ff318977dc" providerId="ADAL" clId="{551EF628-CB38-47E5-B404-023914EA015B}" dt="2020-10-21T10:05:39.334" v="1531" actId="20577"/>
          <ac:spMkLst>
            <pc:docMk/>
            <pc:sldMk cId="141889873" sldId="271"/>
            <ac:spMk id="2" creationId="{18D00433-13CD-4516-BD62-6A0C5A8155E5}"/>
          </ac:spMkLst>
        </pc:spChg>
        <pc:spChg chg="del">
          <ac:chgData name="Caroline Turner" userId="de6905c6-5cff-4c71-b3e2-08ff318977dc" providerId="ADAL" clId="{551EF628-CB38-47E5-B404-023914EA015B}" dt="2020-10-21T09:52:32.222" v="1216"/>
          <ac:spMkLst>
            <pc:docMk/>
            <pc:sldMk cId="141889873" sldId="271"/>
            <ac:spMk id="3" creationId="{75251C7C-9520-41BB-9749-02587FB09A7B}"/>
          </ac:spMkLst>
        </pc:spChg>
        <pc:spChg chg="add mod ord">
          <ac:chgData name="Caroline Turner" userId="de6905c6-5cff-4c71-b3e2-08ff318977dc" providerId="ADAL" clId="{551EF628-CB38-47E5-B404-023914EA015B}" dt="2020-10-21T10:16:44.078" v="1591" actId="255"/>
          <ac:spMkLst>
            <pc:docMk/>
            <pc:sldMk cId="141889873" sldId="271"/>
            <ac:spMk id="6" creationId="{67B1410C-92BE-4A72-8CE9-9C9E7C91A615}"/>
          </ac:spMkLst>
        </pc:spChg>
        <pc:spChg chg="add del">
          <ac:chgData name="Caroline Turner" userId="de6905c6-5cff-4c71-b3e2-08ff318977dc" providerId="ADAL" clId="{551EF628-CB38-47E5-B404-023914EA015B}" dt="2020-10-21T10:05:08.782" v="1523" actId="26606"/>
          <ac:spMkLst>
            <pc:docMk/>
            <pc:sldMk cId="141889873" sldId="271"/>
            <ac:spMk id="13" creationId="{1557A916-FDD1-44A1-A7A1-70009FD6BE46}"/>
          </ac:spMkLst>
        </pc:spChg>
        <pc:spChg chg="add del">
          <ac:chgData name="Caroline Turner" userId="de6905c6-5cff-4c71-b3e2-08ff318977dc" providerId="ADAL" clId="{551EF628-CB38-47E5-B404-023914EA015B}" dt="2020-10-21T10:05:10.158" v="1525" actId="26606"/>
          <ac:spMkLst>
            <pc:docMk/>
            <pc:sldMk cId="141889873" sldId="271"/>
            <ac:spMk id="15" creationId="{CF62D2A7-8207-488C-9F46-316BA81A16C8}"/>
          </ac:spMkLst>
        </pc:spChg>
        <pc:spChg chg="add del">
          <ac:chgData name="Caroline Turner" userId="de6905c6-5cff-4c71-b3e2-08ff318977dc" providerId="ADAL" clId="{551EF628-CB38-47E5-B404-023914EA015B}" dt="2020-10-21T10:05:21.963" v="1527" actId="26606"/>
          <ac:spMkLst>
            <pc:docMk/>
            <pc:sldMk cId="141889873" sldId="271"/>
            <ac:spMk id="17" creationId="{C924DBCE-E731-4B22-8181-A39C1D86276C}"/>
          </ac:spMkLst>
        </pc:spChg>
        <pc:spChg chg="add del">
          <ac:chgData name="Caroline Turner" userId="de6905c6-5cff-4c71-b3e2-08ff318977dc" providerId="ADAL" clId="{551EF628-CB38-47E5-B404-023914EA015B}" dt="2020-10-21T10:05:21.963" v="1527" actId="26606"/>
          <ac:spMkLst>
            <pc:docMk/>
            <pc:sldMk cId="141889873" sldId="271"/>
            <ac:spMk id="18" creationId="{6A84B152-3496-4C52-AF08-97AFFC09DD2C}"/>
          </ac:spMkLst>
        </pc:spChg>
        <pc:spChg chg="add del">
          <ac:chgData name="Caroline Turner" userId="de6905c6-5cff-4c71-b3e2-08ff318977dc" providerId="ADAL" clId="{551EF628-CB38-47E5-B404-023914EA015B}" dt="2020-10-21T10:05:21.963" v="1527" actId="26606"/>
          <ac:spMkLst>
            <pc:docMk/>
            <pc:sldMk cId="141889873" sldId="271"/>
            <ac:spMk id="19" creationId="{4CBF9756-6AC8-4C65-84DF-56FBFFA1D873}"/>
          </ac:spMkLst>
        </pc:spChg>
        <pc:spChg chg="add del">
          <ac:chgData name="Caroline Turner" userId="de6905c6-5cff-4c71-b3e2-08ff318977dc" providerId="ADAL" clId="{551EF628-CB38-47E5-B404-023914EA015B}" dt="2020-10-21T10:05:21.963" v="1527" actId="26606"/>
          <ac:spMkLst>
            <pc:docMk/>
            <pc:sldMk cId="141889873" sldId="271"/>
            <ac:spMk id="20" creationId="{6B2ADB95-0FA3-4BD7-A8AC-89D014A83E5B}"/>
          </ac:spMkLst>
        </pc:spChg>
        <pc:spChg chg="add del">
          <ac:chgData name="Caroline Turner" userId="de6905c6-5cff-4c71-b3e2-08ff318977dc" providerId="ADAL" clId="{551EF628-CB38-47E5-B404-023914EA015B}" dt="2020-10-21T10:05:21.963" v="1527" actId="26606"/>
          <ac:spMkLst>
            <pc:docMk/>
            <pc:sldMk cId="141889873" sldId="271"/>
            <ac:spMk id="21" creationId="{2D385988-EAAF-4C27-AF8A-2BFBECAF3D4F}"/>
          </ac:spMkLst>
        </pc:spChg>
        <pc:spChg chg="add del">
          <ac:chgData name="Caroline Turner" userId="de6905c6-5cff-4c71-b3e2-08ff318977dc" providerId="ADAL" clId="{551EF628-CB38-47E5-B404-023914EA015B}" dt="2020-10-21T10:05:21.963" v="1527" actId="26606"/>
          <ac:spMkLst>
            <pc:docMk/>
            <pc:sldMk cId="141889873" sldId="271"/>
            <ac:spMk id="25" creationId="{B621D332-7329-4994-8836-C429A51B7549}"/>
          </ac:spMkLst>
        </pc:spChg>
        <pc:spChg chg="add del">
          <ac:chgData name="Caroline Turner" userId="de6905c6-5cff-4c71-b3e2-08ff318977dc" providerId="ADAL" clId="{551EF628-CB38-47E5-B404-023914EA015B}" dt="2020-10-21T10:05:21.963" v="1527" actId="26606"/>
          <ac:spMkLst>
            <pc:docMk/>
            <pc:sldMk cId="141889873" sldId="271"/>
            <ac:spMk id="27" creationId="{2D20F754-35A9-4508-BE3C-C59996D1437B}"/>
          </ac:spMkLst>
        </pc:spChg>
        <pc:spChg chg="add">
          <ac:chgData name="Caroline Turner" userId="de6905c6-5cff-4c71-b3e2-08ff318977dc" providerId="ADAL" clId="{551EF628-CB38-47E5-B404-023914EA015B}" dt="2020-10-21T10:05:21.984" v="1528" actId="26606"/>
          <ac:spMkLst>
            <pc:docMk/>
            <pc:sldMk cId="141889873" sldId="271"/>
            <ac:spMk id="29" creationId="{49CD2D09-B1BB-4DF5-9E1C-3D21B21EDEFD}"/>
          </ac:spMkLst>
        </pc:spChg>
        <pc:spChg chg="add">
          <ac:chgData name="Caroline Turner" userId="de6905c6-5cff-4c71-b3e2-08ff318977dc" providerId="ADAL" clId="{551EF628-CB38-47E5-B404-023914EA015B}" dt="2020-10-21T10:05:21.984" v="1528" actId="26606"/>
          <ac:spMkLst>
            <pc:docMk/>
            <pc:sldMk cId="141889873" sldId="271"/>
            <ac:spMk id="31" creationId="{967C29FE-FD32-4AFB-AD20-DBDF5864B2D8}"/>
          </ac:spMkLst>
        </pc:spChg>
        <pc:graphicFrameChg chg="add del mod modGraphic">
          <ac:chgData name="Caroline Turner" userId="de6905c6-5cff-4c71-b3e2-08ff318977dc" providerId="ADAL" clId="{551EF628-CB38-47E5-B404-023914EA015B}" dt="2020-10-21T09:58:19.739" v="1387" actId="478"/>
          <ac:graphicFrameMkLst>
            <pc:docMk/>
            <pc:sldMk cId="141889873" sldId="271"/>
            <ac:graphicFrameMk id="4" creationId="{C49A68DF-97FD-4F66-B4FB-C771378EF745}"/>
          </ac:graphicFrameMkLst>
        </pc:graphicFrameChg>
        <pc:picChg chg="add mod">
          <ac:chgData name="Caroline Turner" userId="de6905c6-5cff-4c71-b3e2-08ff318977dc" providerId="ADAL" clId="{551EF628-CB38-47E5-B404-023914EA015B}" dt="2020-10-21T10:05:21.984" v="1528" actId="26606"/>
          <ac:picMkLst>
            <pc:docMk/>
            <pc:sldMk cId="141889873" sldId="271"/>
            <ac:picMk id="8" creationId="{F0085CC5-5587-47C6-B6A2-C7F09E5CD00A}"/>
          </ac:picMkLst>
        </pc:picChg>
        <pc:picChg chg="add">
          <ac:chgData name="Caroline Turner" userId="de6905c6-5cff-4c71-b3e2-08ff318977dc" providerId="ADAL" clId="{551EF628-CB38-47E5-B404-023914EA015B}" dt="2020-10-21T10:05:21.984" v="1528" actId="26606"/>
          <ac:picMkLst>
            <pc:docMk/>
            <pc:sldMk cId="141889873" sldId="271"/>
            <ac:picMk id="30" creationId="{83355637-BA71-4F63-94C9-E77BF81BDFC0}"/>
          </ac:picMkLst>
        </pc:picChg>
        <pc:cxnChg chg="add del">
          <ac:chgData name="Caroline Turner" userId="de6905c6-5cff-4c71-b3e2-08ff318977dc" providerId="ADAL" clId="{551EF628-CB38-47E5-B404-023914EA015B}" dt="2020-10-21T10:05:21.963" v="1527" actId="26606"/>
          <ac:cxnSpMkLst>
            <pc:docMk/>
            <pc:sldMk cId="141889873" sldId="271"/>
            <ac:cxnSpMk id="23" creationId="{43621FD4-D14D-45D5-9A57-9A2DE5EA59C0}"/>
          </ac:cxnSpMkLst>
        </pc:cxnChg>
      </pc:sldChg>
      <pc:sldChg chg="addSp delSp modSp new mod setBg setClrOvrMap">
        <pc:chgData name="Caroline Turner" userId="de6905c6-5cff-4c71-b3e2-08ff318977dc" providerId="ADAL" clId="{551EF628-CB38-47E5-B404-023914EA015B}" dt="2020-10-21T10:04:55.538" v="1520" actId="1076"/>
        <pc:sldMkLst>
          <pc:docMk/>
          <pc:sldMk cId="1053891042" sldId="272"/>
        </pc:sldMkLst>
        <pc:spChg chg="mod ord">
          <ac:chgData name="Caroline Turner" userId="de6905c6-5cff-4c71-b3e2-08ff318977dc" providerId="ADAL" clId="{551EF628-CB38-47E5-B404-023914EA015B}" dt="2020-10-21T10:04:15.494" v="1518" actId="20577"/>
          <ac:spMkLst>
            <pc:docMk/>
            <pc:sldMk cId="1053891042" sldId="272"/>
            <ac:spMk id="2" creationId="{C57A8516-DDB4-4E6D-BA61-6A79CF08C55C}"/>
          </ac:spMkLst>
        </pc:spChg>
        <pc:spChg chg="del">
          <ac:chgData name="Caroline Turner" userId="de6905c6-5cff-4c71-b3e2-08ff318977dc" providerId="ADAL" clId="{551EF628-CB38-47E5-B404-023914EA015B}" dt="2020-10-21T09:59:49.908" v="1407"/>
          <ac:spMkLst>
            <pc:docMk/>
            <pc:sldMk cId="1053891042" sldId="272"/>
            <ac:spMk id="3" creationId="{A403CE18-3CC7-4B53-95D2-2DB4D59AAC30}"/>
          </ac:spMkLst>
        </pc:spChg>
        <pc:spChg chg="mod ord">
          <ac:chgData name="Caroline Turner" userId="de6905c6-5cff-4c71-b3e2-08ff318977dc" providerId="ADAL" clId="{551EF628-CB38-47E5-B404-023914EA015B}" dt="2020-10-21T10:03:22.335" v="1445" actId="1076"/>
          <ac:spMkLst>
            <pc:docMk/>
            <pc:sldMk cId="1053891042" sldId="272"/>
            <ac:spMk id="4" creationId="{4D61941D-91A5-4F2A-88F7-0363ABEF2EC2}"/>
          </ac:spMkLst>
        </pc:spChg>
        <pc:spChg chg="add mod">
          <ac:chgData name="Caroline Turner" userId="de6905c6-5cff-4c71-b3e2-08ff318977dc" providerId="ADAL" clId="{551EF628-CB38-47E5-B404-023914EA015B}" dt="2020-10-21T10:03:49.211" v="1449" actId="1076"/>
          <ac:spMkLst>
            <pc:docMk/>
            <pc:sldMk cId="1053891042" sldId="272"/>
            <ac:spMk id="31" creationId="{DA5DF813-EA06-4D27-A9E3-6AD46A8EAC31}"/>
          </ac:spMkLst>
        </pc:spChg>
        <pc:spChg chg="add del">
          <ac:chgData name="Caroline Turner" userId="de6905c6-5cff-4c71-b3e2-08ff318977dc" providerId="ADAL" clId="{551EF628-CB38-47E5-B404-023914EA015B}" dt="2020-10-21T10:02:39.652" v="1433" actId="26606"/>
          <ac:spMkLst>
            <pc:docMk/>
            <pc:sldMk cId="1053891042" sldId="272"/>
            <ac:spMk id="77" creationId="{247AB924-1B87-43FC-B7C7-B112D5C51A0E}"/>
          </ac:spMkLst>
        </pc:spChg>
        <pc:spChg chg="add del">
          <ac:chgData name="Caroline Turner" userId="de6905c6-5cff-4c71-b3e2-08ff318977dc" providerId="ADAL" clId="{551EF628-CB38-47E5-B404-023914EA015B}" dt="2020-10-21T10:02:49.666" v="1437" actId="26606"/>
          <ac:spMkLst>
            <pc:docMk/>
            <pc:sldMk cId="1053891042" sldId="272"/>
            <ac:spMk id="83" creationId="{46664683-CA82-4BDA-BCF2-581458074112}"/>
          </ac:spMkLst>
        </pc:spChg>
        <pc:spChg chg="add del">
          <ac:chgData name="Caroline Turner" userId="de6905c6-5cff-4c71-b3e2-08ff318977dc" providerId="ADAL" clId="{551EF628-CB38-47E5-B404-023914EA015B}" dt="2020-10-21T10:02:43.677" v="1435" actId="26606"/>
          <ac:spMkLst>
            <pc:docMk/>
            <pc:sldMk cId="1053891042" sldId="272"/>
            <ac:spMk id="2056" creationId="{0C45045A-6083-4B3E-956A-67582337527D}"/>
          </ac:spMkLst>
        </pc:spChg>
        <pc:spChg chg="add del">
          <ac:chgData name="Caroline Turner" userId="de6905c6-5cff-4c71-b3e2-08ff318977dc" providerId="ADAL" clId="{551EF628-CB38-47E5-B404-023914EA015B}" dt="2020-10-21T10:02:43.677" v="1435" actId="26606"/>
          <ac:spMkLst>
            <pc:docMk/>
            <pc:sldMk cId="1053891042" sldId="272"/>
            <ac:spMk id="2057" creationId="{42875DDC-0225-45F8-B745-78688F2D1ADC}"/>
          </ac:spMkLst>
        </pc:spChg>
        <pc:spChg chg="add del">
          <ac:chgData name="Caroline Turner" userId="de6905c6-5cff-4c71-b3e2-08ff318977dc" providerId="ADAL" clId="{551EF628-CB38-47E5-B404-023914EA015B}" dt="2020-10-21T10:02:43.677" v="1435" actId="26606"/>
          <ac:spMkLst>
            <pc:docMk/>
            <pc:sldMk cId="1053891042" sldId="272"/>
            <ac:spMk id="2058" creationId="{12617755-D451-4BAF-9B55-518297BFF42D}"/>
          </ac:spMkLst>
        </pc:spChg>
        <pc:spChg chg="add del">
          <ac:chgData name="Caroline Turner" userId="de6905c6-5cff-4c71-b3e2-08ff318977dc" providerId="ADAL" clId="{551EF628-CB38-47E5-B404-023914EA015B}" dt="2020-10-21T10:02:49.666" v="1437" actId="26606"/>
          <ac:spMkLst>
            <pc:docMk/>
            <pc:sldMk cId="1053891042" sldId="272"/>
            <ac:spMk id="2060" creationId="{9B789048-32EE-491B-8CBF-558344FDB2E8}"/>
          </ac:spMkLst>
        </pc:spChg>
        <pc:spChg chg="add del">
          <ac:chgData name="Caroline Turner" userId="de6905c6-5cff-4c71-b3e2-08ff318977dc" providerId="ADAL" clId="{551EF628-CB38-47E5-B404-023914EA015B}" dt="2020-10-21T10:02:49.666" v="1437" actId="26606"/>
          <ac:spMkLst>
            <pc:docMk/>
            <pc:sldMk cId="1053891042" sldId="272"/>
            <ac:spMk id="2062" creationId="{07500BEA-8A07-45E9-9219-40FBEECD558C}"/>
          </ac:spMkLst>
        </pc:spChg>
        <pc:spChg chg="add del">
          <ac:chgData name="Caroline Turner" userId="de6905c6-5cff-4c71-b3e2-08ff318977dc" providerId="ADAL" clId="{551EF628-CB38-47E5-B404-023914EA015B}" dt="2020-10-21T10:02:49.666" v="1437" actId="26606"/>
          <ac:spMkLst>
            <pc:docMk/>
            <pc:sldMk cId="1053891042" sldId="272"/>
            <ac:spMk id="2063" creationId="{F006ACBB-A8A7-4C1B-9832-A4BFEDD2E9EF}"/>
          </ac:spMkLst>
        </pc:spChg>
        <pc:spChg chg="add del">
          <ac:chgData name="Caroline Turner" userId="de6905c6-5cff-4c71-b3e2-08ff318977dc" providerId="ADAL" clId="{551EF628-CB38-47E5-B404-023914EA015B}" dt="2020-10-21T10:02:55.801" v="1439" actId="26606"/>
          <ac:spMkLst>
            <pc:docMk/>
            <pc:sldMk cId="1053891042" sldId="272"/>
            <ac:spMk id="2066" creationId="{247AB924-1B87-43FC-B7C7-B112D5C51A0E}"/>
          </ac:spMkLst>
        </pc:spChg>
        <pc:spChg chg="add del">
          <ac:chgData name="Caroline Turner" userId="de6905c6-5cff-4c71-b3e2-08ff318977dc" providerId="ADAL" clId="{551EF628-CB38-47E5-B404-023914EA015B}" dt="2020-10-21T10:03:08.940" v="1441" actId="26606"/>
          <ac:spMkLst>
            <pc:docMk/>
            <pc:sldMk cId="1053891042" sldId="272"/>
            <ac:spMk id="2070" creationId="{9B789048-32EE-491B-8CBF-558344FDB2E8}"/>
          </ac:spMkLst>
        </pc:spChg>
        <pc:spChg chg="add del">
          <ac:chgData name="Caroline Turner" userId="de6905c6-5cff-4c71-b3e2-08ff318977dc" providerId="ADAL" clId="{551EF628-CB38-47E5-B404-023914EA015B}" dt="2020-10-21T10:03:08.940" v="1441" actId="26606"/>
          <ac:spMkLst>
            <pc:docMk/>
            <pc:sldMk cId="1053891042" sldId="272"/>
            <ac:spMk id="2072" creationId="{07500BEA-8A07-45E9-9219-40FBEECD558C}"/>
          </ac:spMkLst>
        </pc:spChg>
        <pc:spChg chg="add del">
          <ac:chgData name="Caroline Turner" userId="de6905c6-5cff-4c71-b3e2-08ff318977dc" providerId="ADAL" clId="{551EF628-CB38-47E5-B404-023914EA015B}" dt="2020-10-21T10:03:08.940" v="1441" actId="26606"/>
          <ac:spMkLst>
            <pc:docMk/>
            <pc:sldMk cId="1053891042" sldId="272"/>
            <ac:spMk id="2073" creationId="{F006ACBB-A8A7-4C1B-9832-A4BFEDD2E9EF}"/>
          </ac:spMkLst>
        </pc:spChg>
        <pc:spChg chg="add del">
          <ac:chgData name="Caroline Turner" userId="de6905c6-5cff-4c71-b3e2-08ff318977dc" providerId="ADAL" clId="{551EF628-CB38-47E5-B404-023914EA015B}" dt="2020-10-21T10:03:08.940" v="1441" actId="26606"/>
          <ac:spMkLst>
            <pc:docMk/>
            <pc:sldMk cId="1053891042" sldId="272"/>
            <ac:spMk id="2074" creationId="{46664683-CA82-4BDA-BCF2-581458074112}"/>
          </ac:spMkLst>
        </pc:spChg>
        <pc:spChg chg="add">
          <ac:chgData name="Caroline Turner" userId="de6905c6-5cff-4c71-b3e2-08ff318977dc" providerId="ADAL" clId="{551EF628-CB38-47E5-B404-023914EA015B}" dt="2020-10-21T10:03:08.955" v="1442" actId="26606"/>
          <ac:spMkLst>
            <pc:docMk/>
            <pc:sldMk cId="1053891042" sldId="272"/>
            <ac:spMk id="2076" creationId="{C475749F-F487-4EFB-ABC7-C1359590EB76}"/>
          </ac:spMkLst>
        </pc:spChg>
        <pc:picChg chg="add mod ord">
          <ac:chgData name="Caroline Turner" userId="de6905c6-5cff-4c71-b3e2-08ff318977dc" providerId="ADAL" clId="{551EF628-CB38-47E5-B404-023914EA015B}" dt="2020-10-21T10:03:15.111" v="1443" actId="27614"/>
          <ac:picMkLst>
            <pc:docMk/>
            <pc:sldMk cId="1053891042" sldId="272"/>
            <ac:picMk id="2050" creationId="{EC7754E5-E7AD-4BB9-8617-A49E0274AD7D}"/>
          </ac:picMkLst>
        </pc:picChg>
        <pc:picChg chg="add mod ord">
          <ac:chgData name="Caroline Turner" userId="de6905c6-5cff-4c71-b3e2-08ff318977dc" providerId="ADAL" clId="{551EF628-CB38-47E5-B404-023914EA015B}" dt="2020-10-21T10:03:15.127" v="1444" actId="27614"/>
          <ac:picMkLst>
            <pc:docMk/>
            <pc:sldMk cId="1053891042" sldId="272"/>
            <ac:picMk id="2052" creationId="{B908DD20-1FE9-45C5-AE86-DE31F908AE09}"/>
          </ac:picMkLst>
        </pc:picChg>
        <pc:picChg chg="add mod ord">
          <ac:chgData name="Caroline Turner" userId="de6905c6-5cff-4c71-b3e2-08ff318977dc" providerId="ADAL" clId="{551EF628-CB38-47E5-B404-023914EA015B}" dt="2020-10-21T10:04:55.538" v="1520" actId="1076"/>
          <ac:picMkLst>
            <pc:docMk/>
            <pc:sldMk cId="1053891042" sldId="272"/>
            <ac:picMk id="2054" creationId="{B2658AB0-7675-4D8E-B79E-4A5F930C1D23}"/>
          </ac:picMkLst>
        </pc:picChg>
        <pc:picChg chg="add del">
          <ac:chgData name="Caroline Turner" userId="de6905c6-5cff-4c71-b3e2-08ff318977dc" providerId="ADAL" clId="{551EF628-CB38-47E5-B404-023914EA015B}" dt="2020-10-21T10:02:49.666" v="1437" actId="26606"/>
          <ac:picMkLst>
            <pc:docMk/>
            <pc:sldMk cId="1053891042" sldId="272"/>
            <ac:picMk id="2061" creationId="{EDD2F41E-8948-4BFB-A2A3-CA8BA8ED97B8}"/>
          </ac:picMkLst>
        </pc:picChg>
        <pc:picChg chg="add del">
          <ac:chgData name="Caroline Turner" userId="de6905c6-5cff-4c71-b3e2-08ff318977dc" providerId="ADAL" clId="{551EF628-CB38-47E5-B404-023914EA015B}" dt="2020-10-21T10:03:08.940" v="1441" actId="26606"/>
          <ac:picMkLst>
            <pc:docMk/>
            <pc:sldMk cId="1053891042" sldId="272"/>
            <ac:picMk id="2071" creationId="{EDD2F41E-8948-4BFB-A2A3-CA8BA8ED97B8}"/>
          </ac:picMkLst>
        </pc:picChg>
        <pc:cxnChg chg="add del">
          <ac:chgData name="Caroline Turner" userId="de6905c6-5cff-4c71-b3e2-08ff318977dc" providerId="ADAL" clId="{551EF628-CB38-47E5-B404-023914EA015B}" dt="2020-10-21T10:02:39.652" v="1433" actId="26606"/>
          <ac:cxnSpMkLst>
            <pc:docMk/>
            <pc:sldMk cId="1053891042" sldId="272"/>
            <ac:cxnSpMk id="75" creationId="{99AE2756-0FC4-4155-83E7-58AAAB63E757}"/>
          </ac:cxnSpMkLst>
        </pc:cxnChg>
        <pc:cxnChg chg="add del">
          <ac:chgData name="Caroline Turner" userId="de6905c6-5cff-4c71-b3e2-08ff318977dc" providerId="ADAL" clId="{551EF628-CB38-47E5-B404-023914EA015B}" dt="2020-10-21T10:02:39.652" v="1433" actId="26606"/>
          <ac:cxnSpMkLst>
            <pc:docMk/>
            <pc:sldMk cId="1053891042" sldId="272"/>
            <ac:cxnSpMk id="79" creationId="{818DC98F-4057-4645-B948-F604F39A9CFE}"/>
          </ac:cxnSpMkLst>
        </pc:cxnChg>
        <pc:cxnChg chg="add del">
          <ac:chgData name="Caroline Turner" userId="de6905c6-5cff-4c71-b3e2-08ff318977dc" providerId="ADAL" clId="{551EF628-CB38-47E5-B404-023914EA015B}" dt="2020-10-21T10:02:39.652" v="1433" actId="26606"/>
          <ac:cxnSpMkLst>
            <pc:docMk/>
            <pc:sldMk cId="1053891042" sldId="272"/>
            <ac:cxnSpMk id="81" creationId="{DAD2B705-4A9B-408D-AA80-4F41045E09DE}"/>
          </ac:cxnSpMkLst>
        </pc:cxnChg>
        <pc:cxnChg chg="add del">
          <ac:chgData name="Caroline Turner" userId="de6905c6-5cff-4c71-b3e2-08ff318977dc" providerId="ADAL" clId="{551EF628-CB38-47E5-B404-023914EA015B}" dt="2020-10-21T10:02:55.801" v="1439" actId="26606"/>
          <ac:cxnSpMkLst>
            <pc:docMk/>
            <pc:sldMk cId="1053891042" sldId="272"/>
            <ac:cxnSpMk id="2065" creationId="{99AE2756-0FC4-4155-83E7-58AAAB63E757}"/>
          </ac:cxnSpMkLst>
        </pc:cxnChg>
        <pc:cxnChg chg="add del">
          <ac:chgData name="Caroline Turner" userId="de6905c6-5cff-4c71-b3e2-08ff318977dc" providerId="ADAL" clId="{551EF628-CB38-47E5-B404-023914EA015B}" dt="2020-10-21T10:02:55.801" v="1439" actId="26606"/>
          <ac:cxnSpMkLst>
            <pc:docMk/>
            <pc:sldMk cId="1053891042" sldId="272"/>
            <ac:cxnSpMk id="2067" creationId="{818DC98F-4057-4645-B948-F604F39A9CFE}"/>
          </ac:cxnSpMkLst>
        </pc:cxnChg>
        <pc:cxnChg chg="add del">
          <ac:chgData name="Caroline Turner" userId="de6905c6-5cff-4c71-b3e2-08ff318977dc" providerId="ADAL" clId="{551EF628-CB38-47E5-B404-023914EA015B}" dt="2020-10-21T10:02:55.801" v="1439" actId="26606"/>
          <ac:cxnSpMkLst>
            <pc:docMk/>
            <pc:sldMk cId="1053891042" sldId="272"/>
            <ac:cxnSpMk id="2068" creationId="{DAD2B705-4A9B-408D-AA80-4F41045E09DE}"/>
          </ac:cxnSpMkLst>
        </pc:cxnChg>
      </pc:sldChg>
      <pc:sldChg chg="modSp mod">
        <pc:chgData name="Caroline Turner" userId="de6905c6-5cff-4c71-b3e2-08ff318977dc" providerId="ADAL" clId="{551EF628-CB38-47E5-B404-023914EA015B}" dt="2020-10-21T10:12:05.412" v="1582" actId="5793"/>
        <pc:sldMkLst>
          <pc:docMk/>
          <pc:sldMk cId="1282698732" sldId="273"/>
        </pc:sldMkLst>
        <pc:spChg chg="mod">
          <ac:chgData name="Caroline Turner" userId="de6905c6-5cff-4c71-b3e2-08ff318977dc" providerId="ADAL" clId="{551EF628-CB38-47E5-B404-023914EA015B}" dt="2020-10-21T10:12:05.412" v="1582" actId="5793"/>
          <ac:spMkLst>
            <pc:docMk/>
            <pc:sldMk cId="1282698732" sldId="273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B8765-156F-4A74-A728-96942C286B54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A1784-16A8-4390-8CD4-7D544CC685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148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DA1784-16A8-4390-8CD4-7D544CC685A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79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64-F1D8-43E2-8D18-092AAF808D3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D222-1998-441F-B9C6-23E2CBBFC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661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64-F1D8-43E2-8D18-092AAF808D3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D222-1998-441F-B9C6-23E2CBBFC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742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64-F1D8-43E2-8D18-092AAF808D3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D222-1998-441F-B9C6-23E2CBBFC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866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64-F1D8-43E2-8D18-092AAF808D3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D222-1998-441F-B9C6-23E2CBBFC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7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64-F1D8-43E2-8D18-092AAF808D3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D222-1998-441F-B9C6-23E2CBBFC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56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64-F1D8-43E2-8D18-092AAF808D3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D222-1998-441F-B9C6-23E2CBBFC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308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64-F1D8-43E2-8D18-092AAF808D3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D222-1998-441F-B9C6-23E2CBBFC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12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64-F1D8-43E2-8D18-092AAF808D3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D222-1998-441F-B9C6-23E2CBBFC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882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64-F1D8-43E2-8D18-092AAF808D3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D222-1998-441F-B9C6-23E2CBBFC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18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64-F1D8-43E2-8D18-092AAF808D3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D222-1998-441F-B9C6-23E2CBBFC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694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64-F1D8-43E2-8D18-092AAF808D3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D222-1998-441F-B9C6-23E2CBBFC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61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B3364-F1D8-43E2-8D18-092AAF808D3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AD222-1998-441F-B9C6-23E2CBBFC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976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24" y="2080710"/>
            <a:ext cx="5238466" cy="29914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Welcome to Community Energy Cumbria’s 7</a:t>
            </a:r>
            <a:r>
              <a:rPr lang="en-US" sz="3800" b="1" kern="1200" baseline="30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</a:t>
            </a:r>
            <a:r>
              <a:rPr lang="en-US" sz="3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Annual General Meeting</a:t>
            </a:r>
            <a:br>
              <a:rPr lang="en-US" sz="3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28</a:t>
            </a:r>
            <a:r>
              <a:rPr lang="en-US" sz="3800" b="1" kern="1200" baseline="30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</a:t>
            </a:r>
            <a:r>
              <a:rPr lang="en-US" sz="3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September 2022 6pm.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31503" y="2704106"/>
            <a:ext cx="3217333" cy="20677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89805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53D54E-6858-4952-A399-E979AB373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51517"/>
            <a:ext cx="5130795" cy="1461778"/>
          </a:xfrm>
        </p:spPr>
        <p:txBody>
          <a:bodyPr>
            <a:normAutofit/>
          </a:bodyPr>
          <a:lstStyle/>
          <a:p>
            <a:r>
              <a:rPr lang="en-US" sz="4000"/>
              <a:t>Retirement &amp; Election of Board</a:t>
            </a:r>
            <a:endParaRPr lang="en-GB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15E64-F4D8-43FE-8E15-9A0AFFEF5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2470248"/>
            <a:ext cx="4048344" cy="3536236"/>
          </a:xfrm>
        </p:spPr>
        <p:txBody>
          <a:bodyPr>
            <a:normAutofit/>
          </a:bodyPr>
          <a:lstStyle/>
          <a:p>
            <a:r>
              <a:rPr lang="en-US" sz="2400" dirty="0"/>
              <a:t>No new applications received</a:t>
            </a:r>
          </a:p>
          <a:p>
            <a:r>
              <a:rPr lang="en-US" sz="2400" dirty="0"/>
              <a:t>All board to resign </a:t>
            </a:r>
            <a:r>
              <a:rPr lang="en-US" sz="2400" dirty="0" err="1"/>
              <a:t>en</a:t>
            </a:r>
            <a:r>
              <a:rPr lang="en-US" sz="2400" dirty="0"/>
              <a:t> mass</a:t>
            </a:r>
          </a:p>
          <a:p>
            <a:r>
              <a:rPr lang="en-US" sz="2400" dirty="0"/>
              <a:t>Propose for all to be re-elected</a:t>
            </a:r>
          </a:p>
          <a:p>
            <a:r>
              <a:rPr lang="en-US" sz="2400" dirty="0"/>
              <a:t>Vote</a:t>
            </a:r>
            <a:endParaRPr lang="en-GB" sz="2400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DB1139-0266-409E-ACEC-EC6043349B3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35330" y="2680269"/>
            <a:ext cx="3217333" cy="20677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1819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F5C26-228C-4533-90CA-6340F4074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Motions to be put to AGM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68012-85B2-4B65-B903-16A3CF68B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709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1. Proposals around the application of profits (community benefit) </a:t>
            </a:r>
          </a:p>
          <a:p>
            <a:pPr marL="0" indent="0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</a:rPr>
              <a:t>In 2018 a motion was agreed that a fund would be set up that: </a:t>
            </a:r>
          </a:p>
          <a:p>
            <a:pPr marL="0" indent="0" algn="l" rtl="0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</a:rPr>
              <a:t>I) delivers in a geographical radius of 20miles from Killington </a:t>
            </a:r>
          </a:p>
          <a:p>
            <a:pPr marL="0" indent="0" algn="l" rtl="0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</a:rPr>
              <a:t>II) supports projects that are linked to energy saving /generation </a:t>
            </a:r>
          </a:p>
          <a:p>
            <a:pPr marL="0" indent="0" algn="l" rtl="0" fontAlgn="base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</a:rPr>
              <a:t>III) supports Cumbria Action for Sustainability (CAfS) to deliver energy projects </a:t>
            </a:r>
          </a:p>
          <a:p>
            <a:pPr marL="0" indent="0" algn="l" rtl="0" fontAlgn="base">
              <a:buNone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sz="2000" dirty="0">
                <a:solidFill>
                  <a:srgbClr val="000000"/>
                </a:solidFill>
              </a:rPr>
              <a:t>Last year, we set aside 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£2,500 plus underspend from previous years and did not do a call for projects, so a pot of £2870. This year we have a further £2,500. Total pot: £5,370</a:t>
            </a:r>
          </a:p>
          <a:p>
            <a:pPr marL="0" indent="0" algn="l" rtl="0" fontAlgn="base">
              <a:lnSpc>
                <a:spcPct val="120000"/>
              </a:lnSpc>
              <a:buNone/>
            </a:pPr>
            <a:r>
              <a:rPr lang="en-US" sz="2000" dirty="0">
                <a:solidFill>
                  <a:srgbClr val="000000"/>
                </a:solidFill>
              </a:rPr>
              <a:t>Proposal: For us to invite applications in line with the above fund parameters.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26793C-C948-482D-91FD-F88F01795D5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697" y="411530"/>
            <a:ext cx="2665925" cy="15902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7749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69770-D83C-40FC-88EA-9720BD4F8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Proposals continued…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26E3D-2729-46D1-9505-021E32815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 fontAlgn="base">
              <a:buNone/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ii. To agree in principle to proceed with investigations into additional solar at the LDNP</a:t>
            </a:r>
          </a:p>
          <a:p>
            <a:pPr marL="0" indent="0" algn="l" rtl="0" fontAlgn="base">
              <a:buNone/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iii.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to continue with application of section 84 (1) of the Co-operative and Community Benefit Society Act 2014: The Power to disapply audit requirements, whereby our accounts are put for Further Scrutiny by (a) Independent Examiners (b) Board of Directors  </a:t>
            </a:r>
          </a:p>
          <a:p>
            <a:pPr marL="0" indent="0" algn="l" rtl="0" fontAlgn="base">
              <a:buNone/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iv. 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any other put forward by members in advance of the meeting </a:t>
            </a:r>
          </a:p>
          <a:p>
            <a:pPr marL="0" indent="0" algn="l" rtl="0" fontAlgn="base">
              <a:buNone/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v. 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that Robinson Udale are appointed as our Auditor/Independent Examiner 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326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CFBD1-4D4E-407C-A2BD-0D63A13E0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695" y="150465"/>
            <a:ext cx="10515600" cy="1194241"/>
          </a:xfrm>
        </p:spPr>
        <p:txBody>
          <a:bodyPr/>
          <a:lstStyle/>
          <a:p>
            <a:r>
              <a:rPr lang="en-US" b="1"/>
              <a:t>Agenda</a:t>
            </a:r>
            <a:endParaRPr lang="en-GB" b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1AB403-FDB7-412C-9055-CC10E6F7672E}"/>
              </a:ext>
            </a:extLst>
          </p:cNvPr>
          <p:cNvSpPr txBox="1"/>
          <p:nvPr/>
        </p:nvSpPr>
        <p:spPr>
          <a:xfrm>
            <a:off x="638695" y="1344706"/>
            <a:ext cx="1098942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5:50pm: Welcome and technical troubleshooting </a:t>
            </a:r>
            <a:endParaRPr lang="en-US" sz="3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6.00pm: Apologies, Minutes of previous AGM &amp; Matters Arising </a:t>
            </a:r>
            <a:endParaRPr lang="en-US" sz="3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6.05pm: Review of 2021/22 and update for 2022 so far, Chair  </a:t>
            </a:r>
            <a:endParaRPr lang="en-US" sz="3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6.20pm: Presentation &amp; adoption of the accounts, Chair</a:t>
            </a:r>
            <a:endParaRPr lang="en-US" sz="3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6.25pm: Retirement of and Election of Board of Directors  </a:t>
            </a:r>
            <a:endParaRPr lang="en-US" sz="3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6.30pm: Motions to be put to AGM  </a:t>
            </a:r>
            <a:endParaRPr lang="en-US" sz="3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6.50pm: Update on projects funded by Community Benefit Fund</a:t>
            </a:r>
          </a:p>
          <a:p>
            <a:pPr algn="l" rtl="0" fontAlgn="base"/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Close of AGM business</a:t>
            </a:r>
          </a:p>
          <a:p>
            <a:pPr algn="l" rtl="0" fontAlgn="base"/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6.55pm: 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Q&amp;A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6481F5-25CD-4925-AB6E-5F7CABF2C20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8561" y="150465"/>
            <a:ext cx="2112911" cy="11942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8526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9143" y="2073499"/>
            <a:ext cx="11513713" cy="4165354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sz="5300" b="1" dirty="0"/>
              <a:t>Solar PV Output  </a:t>
            </a:r>
            <a:br>
              <a:rPr lang="en-GB" sz="5300" b="1" dirty="0"/>
            </a:br>
            <a:r>
              <a:rPr lang="en-GB" sz="4400" dirty="0">
                <a:solidFill>
                  <a:schemeClr val="accent1">
                    <a:lumMod val="75000"/>
                  </a:schemeClr>
                </a:solidFill>
              </a:rPr>
              <a:t>Projected Annual Output:  20,159kWh </a:t>
            </a:r>
            <a:br>
              <a:rPr lang="en-GB" sz="4400" dirty="0"/>
            </a:br>
            <a:r>
              <a:rPr lang="en-GB" sz="4400" dirty="0"/>
              <a:t>2017 -2018: 25,448kWh</a:t>
            </a:r>
            <a:br>
              <a:rPr lang="en-GB" sz="4400" dirty="0"/>
            </a:br>
            <a:r>
              <a:rPr lang="en-GB" sz="4400" dirty="0"/>
              <a:t>2018 -2019: 26,542kWh</a:t>
            </a:r>
            <a:br>
              <a:rPr lang="en-GB" sz="4400" dirty="0"/>
            </a:br>
            <a:r>
              <a:rPr lang="en-GB" sz="4400" dirty="0"/>
              <a:t>2019- 2020 : 19,086kWh</a:t>
            </a:r>
            <a:br>
              <a:rPr lang="en-GB" sz="4400" dirty="0"/>
            </a:br>
            <a:r>
              <a:rPr lang="en-GB" sz="4400" dirty="0"/>
              <a:t>2020 – 2021 : 19,036kWh</a:t>
            </a:r>
            <a:br>
              <a:rPr lang="en-GB" sz="4400" dirty="0"/>
            </a:br>
            <a:r>
              <a:rPr lang="en-GB" sz="4400" dirty="0"/>
              <a:t>2021- 2022: 24,701kWh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3544" y="483248"/>
            <a:ext cx="2665925" cy="159025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AB64E1D-AE2D-12AD-BC40-668F3F67FFC8}"/>
              </a:ext>
            </a:extLst>
          </p:cNvPr>
          <p:cNvSpPr txBox="1"/>
          <p:nvPr/>
        </p:nvSpPr>
        <p:spPr>
          <a:xfrm>
            <a:off x="1806222" y="658572"/>
            <a:ext cx="3691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March 22 - 122MWh of clean energy since installation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122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B8F90-580C-E2FF-92CC-9F69534FF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energy output</a:t>
            </a:r>
            <a:endParaRPr lang="en-GB" dirty="0"/>
          </a:p>
        </p:txBody>
      </p:sp>
      <p:pic>
        <p:nvPicPr>
          <p:cNvPr id="5" name="Content Placeholder 4" descr="Chart, bar chart&#10;&#10;Description automatically generated">
            <a:extLst>
              <a:ext uri="{FF2B5EF4-FFF2-40B4-BE49-F238E27FC236}">
                <a16:creationId xmlns:a16="http://schemas.microsoft.com/office/drawing/2014/main" id="{217285B3-2566-E901-E7D7-38C6A3A39C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112" y="1286932"/>
            <a:ext cx="7013430" cy="5464453"/>
          </a:xfrm>
        </p:spPr>
      </p:pic>
    </p:spTree>
    <p:extLst>
      <p:ext uri="{BB962C8B-B14F-4D97-AF65-F5344CB8AC3E}">
        <p14:creationId xmlns:p14="http://schemas.microsoft.com/office/powerpoint/2010/main" val="2888833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FF8AA-4AC7-D692-0EE5-5BC577DA2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Quarterly energy output</a:t>
            </a:r>
            <a:endParaRPr lang="en-GB" dirty="0"/>
          </a:p>
        </p:txBody>
      </p:sp>
      <p:pic>
        <p:nvPicPr>
          <p:cNvPr id="6" name="Content Placeholder 5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1E1D45C4-0D65-FD67-2112-8F46FDA10E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225" y="1428732"/>
            <a:ext cx="6551449" cy="5287311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F47F54D-3647-01B7-E7CB-3C35F11FC0C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3544" y="483248"/>
            <a:ext cx="2665925" cy="159025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BD2D746-C5B1-A588-1CFA-25649BDB3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499870"/>
              </p:ext>
            </p:extLst>
          </p:nvPr>
        </p:nvGraphicFramePr>
        <p:xfrm>
          <a:off x="8873544" y="2786627"/>
          <a:ext cx="1645522" cy="2880360"/>
        </p:xfrm>
        <a:graphic>
          <a:graphicData uri="http://schemas.openxmlformats.org/drawingml/2006/table">
            <a:tbl>
              <a:tblPr/>
              <a:tblGrid>
                <a:gridCol w="837997">
                  <a:extLst>
                    <a:ext uri="{9D8B030D-6E8A-4147-A177-3AD203B41FA5}">
                      <a16:colId xmlns:a16="http://schemas.microsoft.com/office/drawing/2014/main" val="3076539741"/>
                    </a:ext>
                  </a:extLst>
                </a:gridCol>
                <a:gridCol w="807525">
                  <a:extLst>
                    <a:ext uri="{9D8B030D-6E8A-4147-A177-3AD203B41FA5}">
                      <a16:colId xmlns:a16="http://schemas.microsoft.com/office/drawing/2014/main" val="1193928141"/>
                    </a:ext>
                  </a:extLst>
                </a:gridCol>
              </a:tblGrid>
              <a:tr h="2745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 Apr-Mar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 per </a:t>
                      </a:r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KWh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LDNP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783863"/>
                  </a:ext>
                </a:extLst>
              </a:tr>
              <a:tr h="28615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16/17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9557938"/>
                  </a:ext>
                </a:extLst>
              </a:tr>
              <a:tr h="28615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17/18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82248"/>
                  </a:ext>
                </a:extLst>
              </a:tr>
              <a:tr h="28615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18/19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2355580"/>
                  </a:ext>
                </a:extLst>
              </a:tr>
              <a:tr h="28615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19/20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0.1133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474880"/>
                  </a:ext>
                </a:extLst>
              </a:tr>
              <a:tr h="28615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20/21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0.1150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1488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21/22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0.1168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581579"/>
                  </a:ext>
                </a:extLst>
              </a:tr>
              <a:tr h="28615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22/23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0.1273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9294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140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631" y="2344501"/>
            <a:ext cx="11513713" cy="4165354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r>
              <a:rPr lang="en-GB" b="1" dirty="0"/>
              <a:t>Hydro </a:t>
            </a:r>
            <a:r>
              <a:rPr lang="en-GB" sz="5300" b="1" dirty="0"/>
              <a:t>Output</a:t>
            </a:r>
            <a:r>
              <a:rPr lang="en-GB" sz="5300" dirty="0"/>
              <a:t> </a:t>
            </a:r>
            <a:br>
              <a:rPr lang="en-GB" sz="5300" dirty="0"/>
            </a:br>
            <a:r>
              <a:rPr lang="en-GB" sz="4000" dirty="0">
                <a:solidFill>
                  <a:schemeClr val="accent1">
                    <a:lumMod val="75000"/>
                  </a:schemeClr>
                </a:solidFill>
              </a:rPr>
              <a:t>Projected Annual Output:  152,000kWh</a:t>
            </a:r>
            <a:br>
              <a:rPr lang="en-GB" sz="4000" dirty="0"/>
            </a:br>
            <a:r>
              <a:rPr lang="en-GB" sz="4000" dirty="0"/>
              <a:t>2017 -2018: 131,511kWh (346 days)</a:t>
            </a:r>
            <a:br>
              <a:rPr lang="en-GB" sz="4000" dirty="0"/>
            </a:br>
            <a:r>
              <a:rPr lang="en-GB" sz="4000" dirty="0"/>
              <a:t>2018 -2019: 119,974kWh (379 days)</a:t>
            </a:r>
            <a:br>
              <a:rPr lang="en-GB" sz="4000" dirty="0"/>
            </a:br>
            <a:r>
              <a:rPr lang="en-GB" sz="4000" dirty="0"/>
              <a:t>2019 – 2020: 143,204kWh (360 days)</a:t>
            </a:r>
            <a:br>
              <a:rPr lang="en-GB" sz="4000" dirty="0"/>
            </a:br>
            <a:r>
              <a:rPr lang="en-GB" sz="4000" dirty="0"/>
              <a:t>2020 – 2021: 156,174kWh (366 days)</a:t>
            </a:r>
            <a:br>
              <a:rPr lang="en-GB" sz="4000" dirty="0"/>
            </a:br>
            <a:r>
              <a:rPr lang="en-GB" sz="4000" dirty="0"/>
              <a:t>2021 – 2022: 112,917kWH (362 days)</a:t>
            </a:r>
            <a:br>
              <a:rPr lang="en-GB" sz="5300" dirty="0"/>
            </a:br>
            <a:endParaRPr lang="en-GB" sz="53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697" y="411530"/>
            <a:ext cx="2665925" cy="159025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9DE4667-3556-4B2F-D33A-996DF63EB35C}"/>
              </a:ext>
            </a:extLst>
          </p:cNvPr>
          <p:cNvSpPr txBox="1"/>
          <p:nvPr/>
        </p:nvSpPr>
        <p:spPr>
          <a:xfrm>
            <a:off x="1131516" y="801452"/>
            <a:ext cx="2988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Since install - 717MWh of clean energy generated saving 167TCo2e to end March 22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4193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05DB6-B7FB-D9FF-D6A7-DD70E7CA6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 info</a:t>
            </a:r>
            <a:endParaRPr lang="en-GB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42888AD-DB4A-067D-679C-B7962B620F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645199"/>
              </p:ext>
            </p:extLst>
          </p:nvPr>
        </p:nvGraphicFramePr>
        <p:xfrm>
          <a:off x="987072" y="1513787"/>
          <a:ext cx="5108928" cy="2659840"/>
        </p:xfrm>
        <a:graphic>
          <a:graphicData uri="http://schemas.openxmlformats.org/drawingml/2006/table">
            <a:tbl>
              <a:tblPr/>
              <a:tblGrid>
                <a:gridCol w="891093">
                  <a:extLst>
                    <a:ext uri="{9D8B030D-6E8A-4147-A177-3AD203B41FA5}">
                      <a16:colId xmlns:a16="http://schemas.microsoft.com/office/drawing/2014/main" val="3341353284"/>
                    </a:ext>
                  </a:extLst>
                </a:gridCol>
                <a:gridCol w="1405945">
                  <a:extLst>
                    <a:ext uri="{9D8B030D-6E8A-4147-A177-3AD203B41FA5}">
                      <a16:colId xmlns:a16="http://schemas.microsoft.com/office/drawing/2014/main" val="2229894179"/>
                    </a:ext>
                  </a:extLst>
                </a:gridCol>
                <a:gridCol w="1405945">
                  <a:extLst>
                    <a:ext uri="{9D8B030D-6E8A-4147-A177-3AD203B41FA5}">
                      <a16:colId xmlns:a16="http://schemas.microsoft.com/office/drawing/2014/main" val="2018134566"/>
                    </a:ext>
                  </a:extLst>
                </a:gridCol>
                <a:gridCol w="1405945">
                  <a:extLst>
                    <a:ext uri="{9D8B030D-6E8A-4147-A177-3AD203B41FA5}">
                      <a16:colId xmlns:a16="http://schemas.microsoft.com/office/drawing/2014/main" val="795074620"/>
                    </a:ext>
                  </a:extLst>
                </a:gridCol>
              </a:tblGrid>
              <a:tr h="41749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 Apr-Mar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 per kWh FIT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 per MWh REGO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 per  MWh export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471991"/>
                  </a:ext>
                </a:extLst>
              </a:tr>
              <a:tr h="311125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18.25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£51.10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595914"/>
                  </a:ext>
                </a:extLst>
              </a:tr>
              <a:tr h="3111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17/18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£0.50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£54.07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0484167"/>
                  </a:ext>
                </a:extLst>
              </a:tr>
              <a:tr h="3111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18/19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£0.50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£55.97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966070"/>
                  </a:ext>
                </a:extLst>
              </a:tr>
              <a:tr h="3111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19/20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£0.50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£53.13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1958866"/>
                  </a:ext>
                </a:extLst>
              </a:tr>
              <a:tr h="3111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20/21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£0.50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£55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5030637"/>
                  </a:ext>
                </a:extLst>
              </a:tr>
              <a:tr h="3111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21/22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£0.50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£55.70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2491702"/>
                  </a:ext>
                </a:extLst>
              </a:tr>
              <a:tr h="3111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22/23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£1.00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£160.39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3309038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ED447F12-76C9-EB0D-E9E0-8A2DB5C448B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697" y="411530"/>
            <a:ext cx="2665925" cy="159025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hart, line chart&#10;&#10;Description automatically generated">
            <a:extLst>
              <a:ext uri="{FF2B5EF4-FFF2-40B4-BE49-F238E27FC236}">
                <a16:creationId xmlns:a16="http://schemas.microsoft.com/office/drawing/2014/main" id="{AB437526-5AB0-C9CF-869C-6D765878EF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872" y="2611726"/>
            <a:ext cx="5611513" cy="335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648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Implications of Generation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CEC Income</a:t>
            </a:r>
          </a:p>
          <a:p>
            <a:endParaRPr lang="en-GB" dirty="0"/>
          </a:p>
          <a:p>
            <a:r>
              <a:rPr lang="en-GB" dirty="0"/>
              <a:t>Interest Payments – 2.5%</a:t>
            </a:r>
          </a:p>
          <a:p>
            <a:endParaRPr lang="en-GB" dirty="0"/>
          </a:p>
          <a:p>
            <a:r>
              <a:rPr lang="en-GB" dirty="0"/>
              <a:t>Community Benefit Fund - further £2500 to </a:t>
            </a:r>
            <a:r>
              <a:rPr lang="en-GB"/>
              <a:t>be allocated</a:t>
            </a:r>
            <a:endParaRPr lang="en-GB" dirty="0"/>
          </a:p>
          <a:p>
            <a:endParaRPr lang="en-GB" dirty="0"/>
          </a:p>
          <a:p>
            <a:r>
              <a:rPr lang="en-GB" dirty="0"/>
              <a:t>Capital Repayments - £15,000 to be returned (applications so far for £3000), plus possible new PV investment.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433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4095" y="851517"/>
            <a:ext cx="5238466" cy="2991416"/>
          </a:xfrm>
        </p:spPr>
        <p:txBody>
          <a:bodyPr anchor="b">
            <a:normAutofit/>
          </a:bodyPr>
          <a:lstStyle/>
          <a:p>
            <a:pPr algn="l"/>
            <a:r>
              <a:rPr lang="en-GB" sz="3300" b="1"/>
              <a:t>Presentation &amp; Adoption of the Accounts</a:t>
            </a:r>
            <a:br>
              <a:rPr lang="en-GB" sz="3300" b="1"/>
            </a:br>
            <a:br>
              <a:rPr lang="en-GB" sz="3300" b="1"/>
            </a:br>
            <a:br>
              <a:rPr lang="en-GB" sz="3300"/>
            </a:br>
            <a:br>
              <a:rPr lang="en-GB" sz="3300"/>
            </a:br>
            <a:endParaRPr lang="en-GB" sz="330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96D114E-409C-429F-A1D1-69967413712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31503" y="2704106"/>
            <a:ext cx="3217333" cy="20677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2471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BEC3D1E50BAE4FA9163013123FA854" ma:contentTypeVersion="16" ma:contentTypeDescription="Create a new document." ma:contentTypeScope="" ma:versionID="053726f119f9efeb4c48182763a8c0c7">
  <xsd:schema xmlns:xsd="http://www.w3.org/2001/XMLSchema" xmlns:xs="http://www.w3.org/2001/XMLSchema" xmlns:p="http://schemas.microsoft.com/office/2006/metadata/properties" xmlns:ns2="78b7bd5b-71e0-4151-80ff-195204f40196" xmlns:ns3="c02d1887-6130-4347-a1de-ef4c8c945e53" xmlns:ns4="436d3247-e70c-4c55-a875-e6c4a4662f5e" targetNamespace="http://schemas.microsoft.com/office/2006/metadata/properties" ma:root="true" ma:fieldsID="322f0c8949fa8532e013cdeacc43438e" ns2:_="" ns3:_="" ns4:_="">
    <xsd:import namespace="78b7bd5b-71e0-4151-80ff-195204f40196"/>
    <xsd:import namespace="c02d1887-6130-4347-a1de-ef4c8c945e53"/>
    <xsd:import namespace="436d3247-e70c-4c55-a875-e6c4a4662f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7bd5b-71e0-4151-80ff-195204f401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509db88-a3cd-49bc-87a6-d2161919ab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2d1887-6130-4347-a1de-ef4c8c945e5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6d3247-e70c-4c55-a875-e6c4a4662f5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4637426-8c1c-4a66-a069-86bd0613f229}" ma:internalName="TaxCatchAll" ma:showField="CatchAllData" ma:web="436d3247-e70c-4c55-a875-e6c4a4662f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8b7bd5b-71e0-4151-80ff-195204f40196">
      <Terms xmlns="http://schemas.microsoft.com/office/infopath/2007/PartnerControls"/>
    </lcf76f155ced4ddcb4097134ff3c332f>
    <TaxCatchAll xmlns="436d3247-e70c-4c55-a875-e6c4a4662f5e" xsi:nil="true"/>
  </documentManagement>
</p:properties>
</file>

<file path=customXml/itemProps1.xml><?xml version="1.0" encoding="utf-8"?>
<ds:datastoreItem xmlns:ds="http://schemas.openxmlformats.org/officeDocument/2006/customXml" ds:itemID="{6BBF8194-764F-48AE-905A-1346084A92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C31050-F10E-4A5F-9A91-EA0179FEBC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b7bd5b-71e0-4151-80ff-195204f40196"/>
    <ds:schemaRef ds:uri="c02d1887-6130-4347-a1de-ef4c8c945e53"/>
    <ds:schemaRef ds:uri="436d3247-e70c-4c55-a875-e6c4a4662f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EF9E82D-BC7C-4CC9-8652-080AF8EADCAB}">
  <ds:schemaRefs>
    <ds:schemaRef ds:uri="78b7bd5b-71e0-4151-80ff-195204f40196"/>
    <ds:schemaRef ds:uri="c02d1887-6130-4347-a1de-ef4c8c945e5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436d3247-e70c-4c55-a875-e6c4a4662f5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599</Words>
  <Application>Microsoft Office PowerPoint</Application>
  <PresentationFormat>Widescreen</PresentationFormat>
  <Paragraphs>87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Segoe UI</vt:lpstr>
      <vt:lpstr>Office Theme</vt:lpstr>
      <vt:lpstr>Welcome to Community Energy Cumbria’s 7th Annual General Meeting 28th September 2022 6pm.</vt:lpstr>
      <vt:lpstr>Agenda</vt:lpstr>
      <vt:lpstr>    Solar PV Output   Projected Annual Output:  20,159kWh  2017 -2018: 25,448kWh 2018 -2019: 26,542kWh 2019- 2020 : 19,086kWh 2020 – 2021 : 19,036kWh 2021- 2022: 24,701kWh</vt:lpstr>
      <vt:lpstr>Monthly energy output</vt:lpstr>
      <vt:lpstr>Quarterly energy output</vt:lpstr>
      <vt:lpstr>        Hydro Output  Projected Annual Output:  152,000kWh 2017 -2018: 131,511kWh (346 days) 2018 -2019: 119,974kWh (379 days) 2019 – 2020: 143,204kWh (360 days) 2020 – 2021: 156,174kWh (366 days) 2021 – 2022: 112,917kWH (362 days) </vt:lpstr>
      <vt:lpstr>Hydro info</vt:lpstr>
      <vt:lpstr>Implications of Generation Figures</vt:lpstr>
      <vt:lpstr>Presentation &amp; Adoption of the Accounts    </vt:lpstr>
      <vt:lpstr>Retirement &amp; Election of Board</vt:lpstr>
      <vt:lpstr>Motions to be put to AGM</vt:lpstr>
      <vt:lpstr>Proposals continued…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Community Energy Cumbria’s 5th Annual General Meeting 21st October 2020, 7pm.</dc:title>
  <dc:creator>Caroline Turner</dc:creator>
  <cp:lastModifiedBy>Caroline Turner</cp:lastModifiedBy>
  <cp:revision>25</cp:revision>
  <dcterms:created xsi:type="dcterms:W3CDTF">2020-10-21T10:05:21Z</dcterms:created>
  <dcterms:modified xsi:type="dcterms:W3CDTF">2022-12-15T10:38:45Z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0x0101008EBEC3D1E50BAE4FA9163013123FA854</vt:lpwstr>
  </property>
</Properties>
</file>