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61" r:id="rId5"/>
    <p:sldId id="265" r:id="rId6"/>
    <p:sldId id="263" r:id="rId7"/>
    <p:sldId id="275" r:id="rId8"/>
    <p:sldId id="271" r:id="rId9"/>
    <p:sldId id="279" r:id="rId10"/>
    <p:sldId id="280" r:id="rId11"/>
    <p:sldId id="264" r:id="rId12"/>
    <p:sldId id="260" r:id="rId13"/>
    <p:sldId id="274" r:id="rId14"/>
    <p:sldId id="267" r:id="rId15"/>
    <p:sldId id="268" r:id="rId16"/>
    <p:sldId id="269" r:id="rId17"/>
    <p:sldId id="276"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72AB92-4856-48C2-B323-FB9544F6CDB1}" v="35" dt="2025-09-09T11:53:46.7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522" autoAdjust="0"/>
  </p:normalViewPr>
  <p:slideViewPr>
    <p:cSldViewPr snapToGrid="0">
      <p:cViewPr varScale="1">
        <p:scale>
          <a:sx n="72" d="100"/>
          <a:sy n="72" d="100"/>
        </p:scale>
        <p:origin x="20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Turner" userId="de6905c6-5cff-4c71-b3e2-08ff318977dc" providerId="ADAL" clId="{9076458C-842F-471D-ACB8-4CF5060AEED8}"/>
    <pc:docChg chg="custSel addSld modSld">
      <pc:chgData name="Caroline Turner" userId="de6905c6-5cff-4c71-b3e2-08ff318977dc" providerId="ADAL" clId="{9076458C-842F-471D-ACB8-4CF5060AEED8}" dt="2024-09-04T16:53:25.610" v="46" actId="20577"/>
      <pc:docMkLst>
        <pc:docMk/>
      </pc:docMkLst>
      <pc:sldChg chg="addSp delSp modSp new mod">
        <pc:chgData name="Caroline Turner" userId="de6905c6-5cff-4c71-b3e2-08ff318977dc" providerId="ADAL" clId="{9076458C-842F-471D-ACB8-4CF5060AEED8}" dt="2024-09-04T16:53:25.610" v="46" actId="20577"/>
        <pc:sldMkLst>
          <pc:docMk/>
          <pc:sldMk cId="2113253040" sldId="278"/>
        </pc:sldMkLst>
      </pc:sldChg>
    </pc:docChg>
  </pc:docChgLst>
  <pc:docChgLst>
    <pc:chgData name="Caroline Turner" userId="de6905c6-5cff-4c71-b3e2-08ff318977dc" providerId="ADAL" clId="{DDFFDBE6-559F-45C2-A056-537BF1A1542C}"/>
    <pc:docChg chg="undo custSel addSld delSld modSld sldOrd">
      <pc:chgData name="Caroline Turner" userId="de6905c6-5cff-4c71-b3e2-08ff318977dc" providerId="ADAL" clId="{DDFFDBE6-559F-45C2-A056-537BF1A1542C}" dt="2025-09-09T16:48:42.854" v="1044" actId="20577"/>
      <pc:docMkLst>
        <pc:docMk/>
      </pc:docMkLst>
      <pc:sldChg chg="modSp mod">
        <pc:chgData name="Caroline Turner" userId="de6905c6-5cff-4c71-b3e2-08ff318977dc" providerId="ADAL" clId="{DDFFDBE6-559F-45C2-A056-537BF1A1542C}" dt="2025-09-09T16:48:42.854" v="1044" actId="20577"/>
        <pc:sldMkLst>
          <pc:docMk/>
          <pc:sldMk cId="1719433734" sldId="260"/>
        </pc:sldMkLst>
        <pc:spChg chg="mod">
          <ac:chgData name="Caroline Turner" userId="de6905c6-5cff-4c71-b3e2-08ff318977dc" providerId="ADAL" clId="{DDFFDBE6-559F-45C2-A056-537BF1A1542C}" dt="2025-09-09T16:48:42.854" v="1044" actId="20577"/>
          <ac:spMkLst>
            <pc:docMk/>
            <pc:sldMk cId="1719433734" sldId="260"/>
            <ac:spMk id="3" creationId="{00000000-0000-0000-0000-000000000000}"/>
          </ac:spMkLst>
        </pc:spChg>
      </pc:sldChg>
      <pc:sldChg chg="addSp delSp modSp mod modNotesTx">
        <pc:chgData name="Caroline Turner" userId="de6905c6-5cff-4c71-b3e2-08ff318977dc" providerId="ADAL" clId="{DDFFDBE6-559F-45C2-A056-537BF1A1542C}" dt="2025-09-09T11:54:31.250" v="983" actId="26606"/>
        <pc:sldMkLst>
          <pc:docMk/>
          <pc:sldMk cId="1489805546" sldId="261"/>
        </pc:sldMkLst>
        <pc:spChg chg="mod">
          <ac:chgData name="Caroline Turner" userId="de6905c6-5cff-4c71-b3e2-08ff318977dc" providerId="ADAL" clId="{DDFFDBE6-559F-45C2-A056-537BF1A1542C}" dt="2025-09-09T11:54:31.250" v="983" actId="26606"/>
          <ac:spMkLst>
            <pc:docMk/>
            <pc:sldMk cId="1489805546" sldId="261"/>
            <ac:spMk id="2" creationId="{00000000-0000-0000-0000-000000000000}"/>
          </ac:spMkLst>
        </pc:spChg>
        <pc:spChg chg="del">
          <ac:chgData name="Caroline Turner" userId="de6905c6-5cff-4c71-b3e2-08ff318977dc" providerId="ADAL" clId="{DDFFDBE6-559F-45C2-A056-537BF1A1542C}" dt="2025-09-09T11:54:31.250" v="983" actId="26606"/>
          <ac:spMkLst>
            <pc:docMk/>
            <pc:sldMk cId="1489805546" sldId="261"/>
            <ac:spMk id="35" creationId="{3E443FD7-A66B-4AA0-872D-B088B9BC5F17}"/>
          </ac:spMkLst>
        </pc:spChg>
        <pc:spChg chg="del">
          <ac:chgData name="Caroline Turner" userId="de6905c6-5cff-4c71-b3e2-08ff318977dc" providerId="ADAL" clId="{DDFFDBE6-559F-45C2-A056-537BF1A1542C}" dt="2025-09-09T11:54:31.250" v="983" actId="26606"/>
          <ac:spMkLst>
            <pc:docMk/>
            <pc:sldMk cId="1489805546" sldId="261"/>
            <ac:spMk id="37" creationId="{C04BE0EF-3561-49B4-9A29-F283168A91C7}"/>
          </ac:spMkLst>
        </pc:spChg>
        <pc:spChg chg="add">
          <ac:chgData name="Caroline Turner" userId="de6905c6-5cff-4c71-b3e2-08ff318977dc" providerId="ADAL" clId="{DDFFDBE6-559F-45C2-A056-537BF1A1542C}" dt="2025-09-09T11:54:31.250" v="983" actId="26606"/>
          <ac:spMkLst>
            <pc:docMk/>
            <pc:sldMk cId="1489805546" sldId="261"/>
            <ac:spMk id="42" creationId="{4845A0EE-C4C8-4AE1-B3C6-1261368AC036}"/>
          </ac:spMkLst>
        </pc:spChg>
        <pc:picChg chg="mod">
          <ac:chgData name="Caroline Turner" userId="de6905c6-5cff-4c71-b3e2-08ff318977dc" providerId="ADAL" clId="{DDFFDBE6-559F-45C2-A056-537BF1A1542C}" dt="2025-09-09T11:54:31.250" v="983" actId="26606"/>
          <ac:picMkLst>
            <pc:docMk/>
            <pc:sldMk cId="1489805546" sldId="261"/>
            <ac:picMk id="4" creationId="{00000000-0000-0000-0000-000000000000}"/>
          </ac:picMkLst>
        </pc:picChg>
      </pc:sldChg>
      <pc:sldChg chg="modSp mod">
        <pc:chgData name="Caroline Turner" userId="de6905c6-5cff-4c71-b3e2-08ff318977dc" providerId="ADAL" clId="{DDFFDBE6-559F-45C2-A056-537BF1A1542C}" dt="2025-09-09T12:10:33.443" v="991" actId="20577"/>
        <pc:sldMkLst>
          <pc:docMk/>
          <pc:sldMk cId="1251122945" sldId="263"/>
        </pc:sldMkLst>
        <pc:spChg chg="mod">
          <ac:chgData name="Caroline Turner" userId="de6905c6-5cff-4c71-b3e2-08ff318977dc" providerId="ADAL" clId="{DDFFDBE6-559F-45C2-A056-537BF1A1542C}" dt="2025-09-09T12:10:33.443" v="991" actId="20577"/>
          <ac:spMkLst>
            <pc:docMk/>
            <pc:sldMk cId="1251122945" sldId="263"/>
            <ac:spMk id="2" creationId="{00000000-0000-0000-0000-000000000000}"/>
          </ac:spMkLst>
        </pc:spChg>
      </pc:sldChg>
      <pc:sldChg chg="addSp modSp mod">
        <pc:chgData name="Caroline Turner" userId="de6905c6-5cff-4c71-b3e2-08ff318977dc" providerId="ADAL" clId="{DDFFDBE6-559F-45C2-A056-537BF1A1542C}" dt="2025-09-09T12:09:23.150" v="989" actId="20577"/>
        <pc:sldMkLst>
          <pc:docMk/>
          <pc:sldMk cId="3544193124" sldId="264"/>
        </pc:sldMkLst>
        <pc:spChg chg="mod">
          <ac:chgData name="Caroline Turner" userId="de6905c6-5cff-4c71-b3e2-08ff318977dc" providerId="ADAL" clId="{DDFFDBE6-559F-45C2-A056-537BF1A1542C}" dt="2025-09-09T12:09:23.150" v="989" actId="20577"/>
          <ac:spMkLst>
            <pc:docMk/>
            <pc:sldMk cId="3544193124" sldId="264"/>
            <ac:spMk id="5" creationId="{5A5C21C7-61E3-9311-46D6-988F3E025AB2}"/>
          </ac:spMkLst>
        </pc:spChg>
        <pc:spChg chg="add mod">
          <ac:chgData name="Caroline Turner" userId="de6905c6-5cff-4c71-b3e2-08ff318977dc" providerId="ADAL" clId="{DDFFDBE6-559F-45C2-A056-537BF1A1542C}" dt="2025-09-09T09:47:21.755" v="862" actId="13926"/>
          <ac:spMkLst>
            <pc:docMk/>
            <pc:sldMk cId="3544193124" sldId="264"/>
            <ac:spMk id="8" creationId="{3D99B066-FD24-69A3-A11E-2A54F6382E35}"/>
          </ac:spMkLst>
        </pc:spChg>
        <pc:graphicFrameChg chg="mod">
          <ac:chgData name="Caroline Turner" userId="de6905c6-5cff-4c71-b3e2-08ff318977dc" providerId="ADAL" clId="{DDFFDBE6-559F-45C2-A056-537BF1A1542C}" dt="2025-09-08T19:23:21.466" v="401"/>
          <ac:graphicFrameMkLst>
            <pc:docMk/>
            <pc:sldMk cId="3544193124" sldId="264"/>
            <ac:graphicFrameMk id="3" creationId="{81D1EC14-E0C6-1938-88BF-859D227FA40F}"/>
          </ac:graphicFrameMkLst>
        </pc:graphicFrameChg>
        <pc:graphicFrameChg chg="add mod ord">
          <ac:chgData name="Caroline Turner" userId="de6905c6-5cff-4c71-b3e2-08ff318977dc" providerId="ADAL" clId="{DDFFDBE6-559F-45C2-A056-537BF1A1542C}" dt="2025-09-08T19:21:41.624" v="384"/>
          <ac:graphicFrameMkLst>
            <pc:docMk/>
            <pc:sldMk cId="3544193124" sldId="264"/>
            <ac:graphicFrameMk id="6" creationId="{81D1EC14-E0C6-1938-88BF-859D227FA40F}"/>
          </ac:graphicFrameMkLst>
        </pc:graphicFrameChg>
        <pc:graphicFrameChg chg="add mod">
          <ac:chgData name="Caroline Turner" userId="de6905c6-5cff-4c71-b3e2-08ff318977dc" providerId="ADAL" clId="{DDFFDBE6-559F-45C2-A056-537BF1A1542C}" dt="2025-09-08T19:22:08.235" v="391"/>
          <ac:graphicFrameMkLst>
            <pc:docMk/>
            <pc:sldMk cId="3544193124" sldId="264"/>
            <ac:graphicFrameMk id="7" creationId="{81D1EC14-E0C6-1938-88BF-859D227FA40F}"/>
          </ac:graphicFrameMkLst>
        </pc:graphicFrameChg>
      </pc:sldChg>
      <pc:sldChg chg="modSp mod modNotesTx">
        <pc:chgData name="Caroline Turner" userId="de6905c6-5cff-4c71-b3e2-08ff318977dc" providerId="ADAL" clId="{DDFFDBE6-559F-45C2-A056-537BF1A1542C}" dt="2025-09-08T19:38:56.862" v="855" actId="20577"/>
        <pc:sldMkLst>
          <pc:docMk/>
          <pc:sldMk cId="2148526434" sldId="265"/>
        </pc:sldMkLst>
        <pc:spChg chg="mod">
          <ac:chgData name="Caroline Turner" userId="de6905c6-5cff-4c71-b3e2-08ff318977dc" providerId="ADAL" clId="{DDFFDBE6-559F-45C2-A056-537BF1A1542C}" dt="2025-09-08T18:40:23.938" v="41" actId="20577"/>
          <ac:spMkLst>
            <pc:docMk/>
            <pc:sldMk cId="2148526434" sldId="265"/>
            <ac:spMk id="4" creationId="{D41AB403-FDB7-412C-9055-CC10E6F7672E}"/>
          </ac:spMkLst>
        </pc:spChg>
      </pc:sldChg>
      <pc:sldChg chg="addSp delSp modSp mod">
        <pc:chgData name="Caroline Turner" userId="de6905c6-5cff-4c71-b3e2-08ff318977dc" providerId="ADAL" clId="{DDFFDBE6-559F-45C2-A056-537BF1A1542C}" dt="2025-09-09T11:55:52.374" v="987" actId="26606"/>
        <pc:sldMkLst>
          <pc:docMk/>
          <pc:sldMk cId="142471618" sldId="267"/>
        </pc:sldMkLst>
        <pc:spChg chg="mod">
          <ac:chgData name="Caroline Turner" userId="de6905c6-5cff-4c71-b3e2-08ff318977dc" providerId="ADAL" clId="{DDFFDBE6-559F-45C2-A056-537BF1A1542C}" dt="2025-09-09T11:55:52.374" v="987" actId="26606"/>
          <ac:spMkLst>
            <pc:docMk/>
            <pc:sldMk cId="142471618" sldId="267"/>
            <ac:spMk id="2" creationId="{00000000-0000-0000-0000-000000000000}"/>
          </ac:spMkLst>
        </pc:spChg>
        <pc:spChg chg="add del">
          <ac:chgData name="Caroline Turner" userId="de6905c6-5cff-4c71-b3e2-08ff318977dc" providerId="ADAL" clId="{DDFFDBE6-559F-45C2-A056-537BF1A1542C}" dt="2025-09-09T11:55:52.374" v="987" actId="26606"/>
          <ac:spMkLst>
            <pc:docMk/>
            <pc:sldMk cId="142471618" sldId="267"/>
            <ac:spMk id="8" creationId="{3E443FD7-A66B-4AA0-872D-B088B9BC5F17}"/>
          </ac:spMkLst>
        </pc:spChg>
        <pc:spChg chg="add del">
          <ac:chgData name="Caroline Turner" userId="de6905c6-5cff-4c71-b3e2-08ff318977dc" providerId="ADAL" clId="{DDFFDBE6-559F-45C2-A056-537BF1A1542C}" dt="2025-09-09T11:55:52.374" v="987" actId="26606"/>
          <ac:spMkLst>
            <pc:docMk/>
            <pc:sldMk cId="142471618" sldId="267"/>
            <ac:spMk id="10" creationId="{C04BE0EF-3561-49B4-9A29-F283168A91C7}"/>
          </ac:spMkLst>
        </pc:spChg>
        <pc:spChg chg="add del">
          <ac:chgData name="Caroline Turner" userId="de6905c6-5cff-4c71-b3e2-08ff318977dc" providerId="ADAL" clId="{DDFFDBE6-559F-45C2-A056-537BF1A1542C}" dt="2025-09-09T11:55:52.374" v="987" actId="26606"/>
          <ac:spMkLst>
            <pc:docMk/>
            <pc:sldMk cId="142471618" sldId="267"/>
            <ac:spMk id="15" creationId="{4845A0EE-C4C8-4AE1-B3C6-1261368AC036}"/>
          </ac:spMkLst>
        </pc:spChg>
        <pc:picChg chg="mod">
          <ac:chgData name="Caroline Turner" userId="de6905c6-5cff-4c71-b3e2-08ff318977dc" providerId="ADAL" clId="{DDFFDBE6-559F-45C2-A056-537BF1A1542C}" dt="2025-09-09T11:55:52.374" v="987" actId="26606"/>
          <ac:picMkLst>
            <pc:docMk/>
            <pc:sldMk cId="142471618" sldId="267"/>
            <ac:picMk id="3" creationId="{596D114E-409C-429F-A1D1-699674137125}"/>
          </ac:picMkLst>
        </pc:picChg>
      </pc:sldChg>
      <pc:sldChg chg="modSp mod">
        <pc:chgData name="Caroline Turner" userId="de6905c6-5cff-4c71-b3e2-08ff318977dc" providerId="ADAL" clId="{DDFFDBE6-559F-45C2-A056-537BF1A1542C}" dt="2025-09-08T19:34:06.807" v="617" actId="20577"/>
        <pc:sldMkLst>
          <pc:docMk/>
          <pc:sldMk cId="401819938" sldId="268"/>
        </pc:sldMkLst>
        <pc:spChg chg="mod">
          <ac:chgData name="Caroline Turner" userId="de6905c6-5cff-4c71-b3e2-08ff318977dc" providerId="ADAL" clId="{DDFFDBE6-559F-45C2-A056-537BF1A1542C}" dt="2025-09-08T19:34:06.807" v="617" actId="20577"/>
          <ac:spMkLst>
            <pc:docMk/>
            <pc:sldMk cId="401819938" sldId="268"/>
            <ac:spMk id="3" creationId="{38915E64-F4D8-43FE-8E15-9A0AFFEF5CAC}"/>
          </ac:spMkLst>
        </pc:spChg>
      </pc:sldChg>
      <pc:sldChg chg="modSp mod">
        <pc:chgData name="Caroline Turner" userId="de6905c6-5cff-4c71-b3e2-08ff318977dc" providerId="ADAL" clId="{DDFFDBE6-559F-45C2-A056-537BF1A1542C}" dt="2025-09-09T11:53:02.789" v="973" actId="13926"/>
        <pc:sldMkLst>
          <pc:docMk/>
          <pc:sldMk cId="1997749556" sldId="269"/>
        </pc:sldMkLst>
        <pc:spChg chg="mod">
          <ac:chgData name="Caroline Turner" userId="de6905c6-5cff-4c71-b3e2-08ff318977dc" providerId="ADAL" clId="{DDFFDBE6-559F-45C2-A056-537BF1A1542C}" dt="2025-09-09T11:53:02.789" v="973" actId="13926"/>
          <ac:spMkLst>
            <pc:docMk/>
            <pc:sldMk cId="1997749556" sldId="269"/>
            <ac:spMk id="3" creationId="{D5168012-85B2-4B65-B903-16A3CF68B1AE}"/>
          </ac:spMkLst>
        </pc:spChg>
      </pc:sldChg>
      <pc:sldChg chg="addSp delSp modSp mod setBg">
        <pc:chgData name="Caroline Turner" userId="de6905c6-5cff-4c71-b3e2-08ff318977dc" providerId="ADAL" clId="{DDFFDBE6-559F-45C2-A056-537BF1A1542C}" dt="2025-09-09T11:55:24.532" v="986" actId="26606"/>
        <pc:sldMkLst>
          <pc:docMk/>
          <pc:sldMk cId="3053262540" sldId="270"/>
        </pc:sldMkLst>
        <pc:spChg chg="mod">
          <ac:chgData name="Caroline Turner" userId="de6905c6-5cff-4c71-b3e2-08ff318977dc" providerId="ADAL" clId="{DDFFDBE6-559F-45C2-A056-537BF1A1542C}" dt="2025-09-09T11:55:24.532" v="986" actId="26606"/>
          <ac:spMkLst>
            <pc:docMk/>
            <pc:sldMk cId="3053262540" sldId="270"/>
            <ac:spMk id="2" creationId="{CB669770-D83C-40FC-88EA-9720BD4F805F}"/>
          </ac:spMkLst>
        </pc:spChg>
        <pc:spChg chg="mod">
          <ac:chgData name="Caroline Turner" userId="de6905c6-5cff-4c71-b3e2-08ff318977dc" providerId="ADAL" clId="{DDFFDBE6-559F-45C2-A056-537BF1A1542C}" dt="2025-09-09T11:55:24.532" v="986" actId="26606"/>
          <ac:spMkLst>
            <pc:docMk/>
            <pc:sldMk cId="3053262540" sldId="270"/>
            <ac:spMk id="3" creationId="{F5926E3D-2729-46D1-9505-021E32815E92}"/>
          </ac:spMkLst>
        </pc:spChg>
        <pc:spChg chg="add del">
          <ac:chgData name="Caroline Turner" userId="de6905c6-5cff-4c71-b3e2-08ff318977dc" providerId="ADAL" clId="{DDFFDBE6-559F-45C2-A056-537BF1A1542C}" dt="2025-09-09T11:55:24.532" v="986" actId="26606"/>
          <ac:spMkLst>
            <pc:docMk/>
            <pc:sldMk cId="3053262540" sldId="270"/>
            <ac:spMk id="11" creationId="{03AF1C04-3FEF-41BD-BB84-2F263765BEBC}"/>
          </ac:spMkLst>
        </pc:spChg>
        <pc:grpChg chg="add del">
          <ac:chgData name="Caroline Turner" userId="de6905c6-5cff-4c71-b3e2-08ff318977dc" providerId="ADAL" clId="{DDFFDBE6-559F-45C2-A056-537BF1A1542C}" dt="2025-09-09T11:55:24.532" v="986" actId="26606"/>
          <ac:grpSpMkLst>
            <pc:docMk/>
            <pc:sldMk cId="3053262540" sldId="270"/>
            <ac:grpSpMk id="13" creationId="{094DE5E8-C080-45A4-B2F4-8FE7D8F8EEE8}"/>
          </ac:grpSpMkLst>
        </pc:grpChg>
        <pc:grpChg chg="add del">
          <ac:chgData name="Caroline Turner" userId="de6905c6-5cff-4c71-b3e2-08ff318977dc" providerId="ADAL" clId="{DDFFDBE6-559F-45C2-A056-537BF1A1542C}" dt="2025-09-09T11:55:24.532" v="986" actId="26606"/>
          <ac:grpSpMkLst>
            <pc:docMk/>
            <pc:sldMk cId="3053262540" sldId="270"/>
            <ac:grpSpMk id="17" creationId="{9A28EBCD-582B-4E3B-AB95-15EA16034C64}"/>
          </ac:grpSpMkLst>
        </pc:grpChg>
        <pc:grpChg chg="add del">
          <ac:chgData name="Caroline Turner" userId="de6905c6-5cff-4c71-b3e2-08ff318977dc" providerId="ADAL" clId="{DDFFDBE6-559F-45C2-A056-537BF1A1542C}" dt="2025-09-09T11:55:24.532" v="986" actId="26606"/>
          <ac:grpSpMkLst>
            <pc:docMk/>
            <pc:sldMk cId="3053262540" sldId="270"/>
            <ac:grpSpMk id="21" creationId="{E27AF472-EAE3-4572-AB69-B92BD10DBC6D}"/>
          </ac:grpSpMkLst>
        </pc:grpChg>
        <pc:picChg chg="add mod ord">
          <ac:chgData name="Caroline Turner" userId="de6905c6-5cff-4c71-b3e2-08ff318977dc" providerId="ADAL" clId="{DDFFDBE6-559F-45C2-A056-537BF1A1542C}" dt="2025-09-09T11:55:24.532" v="986" actId="26606"/>
          <ac:picMkLst>
            <pc:docMk/>
            <pc:sldMk cId="3053262540" sldId="270"/>
            <ac:picMk id="4" creationId="{F7531870-6309-8598-3963-A35089B276E8}"/>
          </ac:picMkLst>
        </pc:picChg>
        <pc:picChg chg="add mod ord">
          <ac:chgData name="Caroline Turner" userId="de6905c6-5cff-4c71-b3e2-08ff318977dc" providerId="ADAL" clId="{DDFFDBE6-559F-45C2-A056-537BF1A1542C}" dt="2025-09-09T11:55:24.532" v="986" actId="26606"/>
          <ac:picMkLst>
            <pc:docMk/>
            <pc:sldMk cId="3053262540" sldId="270"/>
            <ac:picMk id="6" creationId="{C71C9DC2-1D02-A794-5A07-D489148EB272}"/>
          </ac:picMkLst>
        </pc:picChg>
      </pc:sldChg>
      <pc:sldChg chg="addSp delSp modSp mod">
        <pc:chgData name="Caroline Turner" userId="de6905c6-5cff-4c71-b3e2-08ff318977dc" providerId="ADAL" clId="{DDFFDBE6-559F-45C2-A056-537BF1A1542C}" dt="2025-09-08T18:47:50.852" v="160" actId="14100"/>
        <pc:sldMkLst>
          <pc:docMk/>
          <pc:sldMk cId="3806236308" sldId="271"/>
        </pc:sldMkLst>
        <pc:spChg chg="del">
          <ac:chgData name="Caroline Turner" userId="de6905c6-5cff-4c71-b3e2-08ff318977dc" providerId="ADAL" clId="{DDFFDBE6-559F-45C2-A056-537BF1A1542C}" dt="2025-09-08T18:46:36.037" v="121" actId="478"/>
          <ac:spMkLst>
            <pc:docMk/>
            <pc:sldMk cId="3806236308" sldId="271"/>
            <ac:spMk id="2" creationId="{90AB771C-4CCB-0CB5-4CA1-4775C9C668AF}"/>
          </ac:spMkLst>
        </pc:spChg>
        <pc:spChg chg="add del mod">
          <ac:chgData name="Caroline Turner" userId="de6905c6-5cff-4c71-b3e2-08ff318977dc" providerId="ADAL" clId="{DDFFDBE6-559F-45C2-A056-537BF1A1542C}" dt="2025-09-08T18:46:39.933" v="122"/>
          <ac:spMkLst>
            <pc:docMk/>
            <pc:sldMk cId="3806236308" sldId="271"/>
            <ac:spMk id="5" creationId="{CFE34A41-65EE-4353-F27A-205959D1EEA9}"/>
          </ac:spMkLst>
        </pc:spChg>
        <pc:spChg chg="add mod">
          <ac:chgData name="Caroline Turner" userId="de6905c6-5cff-4c71-b3e2-08ff318977dc" providerId="ADAL" clId="{DDFFDBE6-559F-45C2-A056-537BF1A1542C}" dt="2025-09-08T18:47:50.852" v="160" actId="14100"/>
          <ac:spMkLst>
            <pc:docMk/>
            <pc:sldMk cId="3806236308" sldId="271"/>
            <ac:spMk id="7" creationId="{2906493C-7DFE-6F90-CD03-4ED403175C75}"/>
          </ac:spMkLst>
        </pc:spChg>
        <pc:picChg chg="del">
          <ac:chgData name="Caroline Turner" userId="de6905c6-5cff-4c71-b3e2-08ff318977dc" providerId="ADAL" clId="{DDFFDBE6-559F-45C2-A056-537BF1A1542C}" dt="2025-09-08T18:47:30.014" v="152" actId="478"/>
          <ac:picMkLst>
            <pc:docMk/>
            <pc:sldMk cId="3806236308" sldId="271"/>
            <ac:picMk id="4" creationId="{FB070AAA-9983-64EB-3B7B-BC2F291F1BD6}"/>
          </ac:picMkLst>
        </pc:picChg>
        <pc:picChg chg="del">
          <ac:chgData name="Caroline Turner" userId="de6905c6-5cff-4c71-b3e2-08ff318977dc" providerId="ADAL" clId="{DDFFDBE6-559F-45C2-A056-537BF1A1542C}" dt="2025-09-08T18:46:34.005" v="120" actId="478"/>
          <ac:picMkLst>
            <pc:docMk/>
            <pc:sldMk cId="3806236308" sldId="271"/>
            <ac:picMk id="8" creationId="{2EF7AAE6-A35C-DAF4-86B9-21442A142CD5}"/>
          </ac:picMkLst>
        </pc:picChg>
        <pc:picChg chg="add mod">
          <ac:chgData name="Caroline Turner" userId="de6905c6-5cff-4c71-b3e2-08ff318977dc" providerId="ADAL" clId="{DDFFDBE6-559F-45C2-A056-537BF1A1542C}" dt="2025-09-08T18:47:25.594" v="151" actId="1076"/>
          <ac:picMkLst>
            <pc:docMk/>
            <pc:sldMk cId="3806236308" sldId="271"/>
            <ac:picMk id="10" creationId="{8DD71CCA-3E27-65CE-DF8B-CE76B2F639D6}"/>
          </ac:picMkLst>
        </pc:picChg>
      </pc:sldChg>
      <pc:sldChg chg="addSp modSp mod ord">
        <pc:chgData name="Caroline Turner" userId="de6905c6-5cff-4c71-b3e2-08ff318977dc" providerId="ADAL" clId="{DDFFDBE6-559F-45C2-A056-537BF1A1542C}" dt="2025-09-09T11:52:40.440" v="967" actId="1076"/>
        <pc:sldMkLst>
          <pc:docMk/>
          <pc:sldMk cId="3160330772" sldId="274"/>
        </pc:sldMkLst>
        <pc:spChg chg="mod">
          <ac:chgData name="Caroline Turner" userId="de6905c6-5cff-4c71-b3e2-08ff318977dc" providerId="ADAL" clId="{DDFFDBE6-559F-45C2-A056-537BF1A1542C}" dt="2025-09-09T11:52:30.349" v="966" actId="115"/>
          <ac:spMkLst>
            <pc:docMk/>
            <pc:sldMk cId="3160330772" sldId="274"/>
            <ac:spMk id="3" creationId="{ED5A1F6D-52B6-80C8-01AB-2D19FF249B67}"/>
          </ac:spMkLst>
        </pc:spChg>
        <pc:graphicFrameChg chg="add mod modGraphic">
          <ac:chgData name="Caroline Turner" userId="de6905c6-5cff-4c71-b3e2-08ff318977dc" providerId="ADAL" clId="{DDFFDBE6-559F-45C2-A056-537BF1A1542C}" dt="2025-09-09T11:52:40.440" v="967" actId="1076"/>
          <ac:graphicFrameMkLst>
            <pc:docMk/>
            <pc:sldMk cId="3160330772" sldId="274"/>
            <ac:graphicFrameMk id="5" creationId="{238ABC3E-827A-175A-B03D-52E2706A7220}"/>
          </ac:graphicFrameMkLst>
        </pc:graphicFrameChg>
      </pc:sldChg>
      <pc:sldChg chg="addSp delSp modSp mod">
        <pc:chgData name="Caroline Turner" userId="de6905c6-5cff-4c71-b3e2-08ff318977dc" providerId="ADAL" clId="{DDFFDBE6-559F-45C2-A056-537BF1A1542C}" dt="2025-09-08T18:47:34.329" v="153" actId="478"/>
        <pc:sldMkLst>
          <pc:docMk/>
          <pc:sldMk cId="2407845583" sldId="275"/>
        </pc:sldMkLst>
        <pc:spChg chg="del">
          <ac:chgData name="Caroline Turner" userId="de6905c6-5cff-4c71-b3e2-08ff318977dc" providerId="ADAL" clId="{DDFFDBE6-559F-45C2-A056-537BF1A1542C}" dt="2025-09-08T18:42:55.996" v="48" actId="478"/>
          <ac:spMkLst>
            <pc:docMk/>
            <pc:sldMk cId="2407845583" sldId="275"/>
            <ac:spMk id="2" creationId="{9F7C25D8-B33F-3B83-8CEC-36CFB6B43CE7}"/>
          </ac:spMkLst>
        </pc:spChg>
        <pc:spChg chg="add mod">
          <ac:chgData name="Caroline Turner" userId="de6905c6-5cff-4c71-b3e2-08ff318977dc" providerId="ADAL" clId="{DDFFDBE6-559F-45C2-A056-537BF1A1542C}" dt="2025-09-08T18:43:45.152" v="101" actId="20577"/>
          <ac:spMkLst>
            <pc:docMk/>
            <pc:sldMk cId="2407845583" sldId="275"/>
            <ac:spMk id="8" creationId="{B7561807-4507-37E4-95D7-CD3A3BFBB69A}"/>
          </ac:spMkLst>
        </pc:spChg>
        <pc:picChg chg="del mod">
          <ac:chgData name="Caroline Turner" userId="de6905c6-5cff-4c71-b3e2-08ff318977dc" providerId="ADAL" clId="{DDFFDBE6-559F-45C2-A056-537BF1A1542C}" dt="2025-09-08T18:42:38.036" v="43" actId="478"/>
          <ac:picMkLst>
            <pc:docMk/>
            <pc:sldMk cId="2407845583" sldId="275"/>
            <ac:picMk id="4" creationId="{FE06A33B-54B5-B66C-9814-1E931FEA4259}"/>
          </ac:picMkLst>
        </pc:picChg>
        <pc:picChg chg="add mod modCrop">
          <ac:chgData name="Caroline Turner" userId="de6905c6-5cff-4c71-b3e2-08ff318977dc" providerId="ADAL" clId="{DDFFDBE6-559F-45C2-A056-537BF1A1542C}" dt="2025-09-08T18:45:16.205" v="119" actId="1076"/>
          <ac:picMkLst>
            <pc:docMk/>
            <pc:sldMk cId="2407845583" sldId="275"/>
            <ac:picMk id="5" creationId="{836238CB-AC4A-8F97-7452-8A32E1E1AE27}"/>
          </ac:picMkLst>
        </pc:picChg>
        <pc:picChg chg="del">
          <ac:chgData name="Caroline Turner" userId="de6905c6-5cff-4c71-b3e2-08ff318977dc" providerId="ADAL" clId="{DDFFDBE6-559F-45C2-A056-537BF1A1542C}" dt="2025-09-08T18:47:34.329" v="153" actId="478"/>
          <ac:picMkLst>
            <pc:docMk/>
            <pc:sldMk cId="2407845583" sldId="275"/>
            <ac:picMk id="7" creationId="{8C28CE92-AC56-24B6-83D8-68EF6AB4527D}"/>
          </ac:picMkLst>
        </pc:picChg>
      </pc:sldChg>
      <pc:sldChg chg="modSp mod">
        <pc:chgData name="Caroline Turner" userId="de6905c6-5cff-4c71-b3e2-08ff318977dc" providerId="ADAL" clId="{DDFFDBE6-559F-45C2-A056-537BF1A1542C}" dt="2025-09-08T19:35:25.740" v="643" actId="403"/>
        <pc:sldMkLst>
          <pc:docMk/>
          <pc:sldMk cId="3908938417" sldId="276"/>
        </pc:sldMkLst>
        <pc:spChg chg="mod">
          <ac:chgData name="Caroline Turner" userId="de6905c6-5cff-4c71-b3e2-08ff318977dc" providerId="ADAL" clId="{DDFFDBE6-559F-45C2-A056-537BF1A1542C}" dt="2025-09-08T19:34:33.204" v="618"/>
          <ac:spMkLst>
            <pc:docMk/>
            <pc:sldMk cId="3908938417" sldId="276"/>
            <ac:spMk id="2" creationId="{577E5E92-F3CE-710D-7961-00905300797B}"/>
          </ac:spMkLst>
        </pc:spChg>
        <pc:spChg chg="mod">
          <ac:chgData name="Caroline Turner" userId="de6905c6-5cff-4c71-b3e2-08ff318977dc" providerId="ADAL" clId="{DDFFDBE6-559F-45C2-A056-537BF1A1542C}" dt="2025-09-08T19:35:25.740" v="643" actId="403"/>
          <ac:spMkLst>
            <pc:docMk/>
            <pc:sldMk cId="3908938417" sldId="276"/>
            <ac:spMk id="3" creationId="{71E505BB-F6F9-1647-5348-018FFA7F8A40}"/>
          </ac:spMkLst>
        </pc:spChg>
      </pc:sldChg>
      <pc:sldChg chg="del">
        <pc:chgData name="Caroline Turner" userId="de6905c6-5cff-4c71-b3e2-08ff318977dc" providerId="ADAL" clId="{DDFFDBE6-559F-45C2-A056-537BF1A1542C}" dt="2025-09-08T19:32:36.170" v="562" actId="2696"/>
        <pc:sldMkLst>
          <pc:docMk/>
          <pc:sldMk cId="636023732" sldId="277"/>
        </pc:sldMkLst>
      </pc:sldChg>
      <pc:sldChg chg="del">
        <pc:chgData name="Caroline Turner" userId="de6905c6-5cff-4c71-b3e2-08ff318977dc" providerId="ADAL" clId="{DDFFDBE6-559F-45C2-A056-537BF1A1542C}" dt="2025-09-08T18:54:45.183" v="330" actId="47"/>
        <pc:sldMkLst>
          <pc:docMk/>
          <pc:sldMk cId="2113253040" sldId="278"/>
        </pc:sldMkLst>
      </pc:sldChg>
      <pc:sldChg chg="addSp delSp modSp new mod">
        <pc:chgData name="Caroline Turner" userId="de6905c6-5cff-4c71-b3e2-08ff318977dc" providerId="ADAL" clId="{DDFFDBE6-559F-45C2-A056-537BF1A1542C}" dt="2025-09-08T18:50:25.881" v="209" actId="1076"/>
        <pc:sldMkLst>
          <pc:docMk/>
          <pc:sldMk cId="1004438856" sldId="279"/>
        </pc:sldMkLst>
        <pc:spChg chg="mod ord">
          <ac:chgData name="Caroline Turner" userId="de6905c6-5cff-4c71-b3e2-08ff318977dc" providerId="ADAL" clId="{DDFFDBE6-559F-45C2-A056-537BF1A1542C}" dt="2025-09-08T18:50:25.881" v="209" actId="1076"/>
          <ac:spMkLst>
            <pc:docMk/>
            <pc:sldMk cId="1004438856" sldId="279"/>
            <ac:spMk id="2" creationId="{5D31737A-1721-06D9-3922-6A3CA4FFF3D1}"/>
          </ac:spMkLst>
        </pc:spChg>
        <pc:spChg chg="del">
          <ac:chgData name="Caroline Turner" userId="de6905c6-5cff-4c71-b3e2-08ff318977dc" providerId="ADAL" clId="{DDFFDBE6-559F-45C2-A056-537BF1A1542C}" dt="2025-09-08T18:48:51.375" v="162"/>
          <ac:spMkLst>
            <pc:docMk/>
            <pc:sldMk cId="1004438856" sldId="279"/>
            <ac:spMk id="3" creationId="{5230CAD6-24DE-F8F0-259B-02A9FF3274A6}"/>
          </ac:spMkLst>
        </pc:spChg>
        <pc:picChg chg="add mod">
          <ac:chgData name="Caroline Turner" userId="de6905c6-5cff-4c71-b3e2-08ff318977dc" providerId="ADAL" clId="{DDFFDBE6-559F-45C2-A056-537BF1A1542C}" dt="2025-09-08T18:50:03.956" v="206" actId="1076"/>
          <ac:picMkLst>
            <pc:docMk/>
            <pc:sldMk cId="1004438856" sldId="279"/>
            <ac:picMk id="5" creationId="{DABE7473-4C09-A2B0-C9F6-AF56055BFC7E}"/>
          </ac:picMkLst>
        </pc:picChg>
      </pc:sldChg>
      <pc:sldChg chg="addSp delSp modSp new mod">
        <pc:chgData name="Caroline Turner" userId="de6905c6-5cff-4c71-b3e2-08ff318977dc" providerId="ADAL" clId="{DDFFDBE6-559F-45C2-A056-537BF1A1542C}" dt="2025-09-08T19:29:38.386" v="521" actId="1076"/>
        <pc:sldMkLst>
          <pc:docMk/>
          <pc:sldMk cId="107864888" sldId="280"/>
        </pc:sldMkLst>
        <pc:spChg chg="mod">
          <ac:chgData name="Caroline Turner" userId="de6905c6-5cff-4c71-b3e2-08ff318977dc" providerId="ADAL" clId="{DDFFDBE6-559F-45C2-A056-537BF1A1542C}" dt="2025-09-08T19:28:19.809" v="468" actId="20577"/>
          <ac:spMkLst>
            <pc:docMk/>
            <pc:sldMk cId="107864888" sldId="280"/>
            <ac:spMk id="2" creationId="{D4901A4C-B124-0073-8158-6453A7EB47BE}"/>
          </ac:spMkLst>
        </pc:spChg>
        <pc:spChg chg="del">
          <ac:chgData name="Caroline Turner" userId="de6905c6-5cff-4c71-b3e2-08ff318977dc" providerId="ADAL" clId="{DDFFDBE6-559F-45C2-A056-537BF1A1542C}" dt="2025-09-08T19:27:34.646" v="424"/>
          <ac:spMkLst>
            <pc:docMk/>
            <pc:sldMk cId="107864888" sldId="280"/>
            <ac:spMk id="3" creationId="{0236CA3B-BFE0-45FA-4A1C-1753EF69A857}"/>
          </ac:spMkLst>
        </pc:spChg>
        <pc:spChg chg="add mod">
          <ac:chgData name="Caroline Turner" userId="de6905c6-5cff-4c71-b3e2-08ff318977dc" providerId="ADAL" clId="{DDFFDBE6-559F-45C2-A056-537BF1A1542C}" dt="2025-09-08T19:29:38.386" v="521" actId="1076"/>
          <ac:spMkLst>
            <pc:docMk/>
            <pc:sldMk cId="107864888" sldId="280"/>
            <ac:spMk id="6" creationId="{825402F1-888C-D7E1-6B06-84A0E82461AE}"/>
          </ac:spMkLst>
        </pc:spChg>
        <pc:graphicFrameChg chg="add mod modGraphic">
          <ac:chgData name="Caroline Turner" userId="de6905c6-5cff-4c71-b3e2-08ff318977dc" providerId="ADAL" clId="{DDFFDBE6-559F-45C2-A056-537BF1A1542C}" dt="2025-09-08T19:28:04.018" v="429" actId="255"/>
          <ac:graphicFrameMkLst>
            <pc:docMk/>
            <pc:sldMk cId="107864888" sldId="280"/>
            <ac:graphicFrameMk id="4" creationId="{528CD65E-175E-7074-03EF-A087069E8EB3}"/>
          </ac:graphicFrameMkLst>
        </pc:graphicFrameChg>
        <pc:picChg chg="add mod">
          <ac:chgData name="Caroline Turner" userId="de6905c6-5cff-4c71-b3e2-08ff318977dc" providerId="ADAL" clId="{DDFFDBE6-559F-45C2-A056-537BF1A1542C}" dt="2025-09-08T19:28:27.376" v="469"/>
          <ac:picMkLst>
            <pc:docMk/>
            <pc:sldMk cId="107864888" sldId="280"/>
            <ac:picMk id="5" creationId="{485032C1-F4FE-7FEB-7958-24D9A7F89AC4}"/>
          </ac:picMkLst>
        </pc:picChg>
      </pc:sldChg>
      <pc:sldChg chg="modSp new del mod">
        <pc:chgData name="Caroline Turner" userId="de6905c6-5cff-4c71-b3e2-08ff318977dc" providerId="ADAL" clId="{DDFFDBE6-559F-45C2-A056-537BF1A1542C}" dt="2025-09-08T19:37:33.107" v="765" actId="2696"/>
        <pc:sldMkLst>
          <pc:docMk/>
          <pc:sldMk cId="3997202706" sldId="281"/>
        </pc:sldMkLst>
        <pc:spChg chg="mod">
          <ac:chgData name="Caroline Turner" userId="de6905c6-5cff-4c71-b3e2-08ff318977dc" providerId="ADAL" clId="{DDFFDBE6-559F-45C2-A056-537BF1A1542C}" dt="2025-09-08T19:36:42.372" v="720" actId="20577"/>
          <ac:spMkLst>
            <pc:docMk/>
            <pc:sldMk cId="3997202706" sldId="281"/>
            <ac:spMk id="2" creationId="{4ECDE90D-D660-60FC-78B6-9D5B8DA86954}"/>
          </ac:spMkLst>
        </pc:spChg>
      </pc:sldChg>
    </pc:docChg>
  </pc:docChgLst>
  <pc:docChgLst>
    <pc:chgData name="Caroline Turner" userId="de6905c6-5cff-4c71-b3e2-08ff318977dc" providerId="ADAL" clId="{5F01F25B-7D6C-4E43-B4D3-51DB2F60D7BE}"/>
    <pc:docChg chg="custSel addSld modSld">
      <pc:chgData name="Caroline Turner" userId="de6905c6-5cff-4c71-b3e2-08ff318977dc" providerId="ADAL" clId="{5F01F25B-7D6C-4E43-B4D3-51DB2F60D7BE}" dt="2024-09-04T15:23:39.727" v="376" actId="20577"/>
      <pc:docMkLst>
        <pc:docMk/>
      </pc:docMkLst>
      <pc:sldChg chg="addSp delSp modSp mod">
        <pc:chgData name="Caroline Turner" userId="de6905c6-5cff-4c71-b3e2-08ff318977dc" providerId="ADAL" clId="{5F01F25B-7D6C-4E43-B4D3-51DB2F60D7BE}" dt="2024-09-04T15:03:36.499" v="58"/>
        <pc:sldMkLst>
          <pc:docMk/>
          <pc:sldMk cId="1251122945" sldId="263"/>
        </pc:sldMkLst>
      </pc:sldChg>
      <pc:sldChg chg="modSp mod">
        <pc:chgData name="Caroline Turner" userId="de6905c6-5cff-4c71-b3e2-08ff318977dc" providerId="ADAL" clId="{5F01F25B-7D6C-4E43-B4D3-51DB2F60D7BE}" dt="2024-09-04T15:23:39.727" v="376" actId="20577"/>
        <pc:sldMkLst>
          <pc:docMk/>
          <pc:sldMk cId="3160330772" sldId="274"/>
        </pc:sldMkLst>
      </pc:sldChg>
      <pc:sldChg chg="addSp delSp modSp new mod setBg">
        <pc:chgData name="Caroline Turner" userId="de6905c6-5cff-4c71-b3e2-08ff318977dc" providerId="ADAL" clId="{5F01F25B-7D6C-4E43-B4D3-51DB2F60D7BE}" dt="2024-09-04T15:18:06.622" v="353" actId="1076"/>
        <pc:sldMkLst>
          <pc:docMk/>
          <pc:sldMk cId="636023732" sldId="277"/>
        </pc:sldMkLst>
      </pc:sldChg>
    </pc:docChg>
  </pc:docChgLst>
  <pc:docChgLst>
    <pc:chgData name="Caroline Turner" userId="de6905c6-5cff-4c71-b3e2-08ff318977dc" providerId="ADAL" clId="{33744ADE-98A7-4A73-B059-DF9A07B15E70}"/>
    <pc:docChg chg="custSel modSld">
      <pc:chgData name="Caroline Turner" userId="de6905c6-5cff-4c71-b3e2-08ff318977dc" providerId="ADAL" clId="{33744ADE-98A7-4A73-B059-DF9A07B15E70}" dt="2025-08-14T15:34:29.649" v="72" actId="20577"/>
      <pc:docMkLst>
        <pc:docMk/>
      </pc:docMkLst>
      <pc:sldChg chg="modSp mod">
        <pc:chgData name="Caroline Turner" userId="de6905c6-5cff-4c71-b3e2-08ff318977dc" providerId="ADAL" clId="{33744ADE-98A7-4A73-B059-DF9A07B15E70}" dt="2025-08-14T15:33:03.791" v="66" actId="20577"/>
        <pc:sldMkLst>
          <pc:docMk/>
          <pc:sldMk cId="401819938" sldId="268"/>
        </pc:sldMkLst>
        <pc:spChg chg="mod">
          <ac:chgData name="Caroline Turner" userId="de6905c6-5cff-4c71-b3e2-08ff318977dc" providerId="ADAL" clId="{33744ADE-98A7-4A73-B059-DF9A07B15E70}" dt="2025-08-14T15:33:03.791" v="66" actId="20577"/>
          <ac:spMkLst>
            <pc:docMk/>
            <pc:sldMk cId="401819938" sldId="268"/>
            <ac:spMk id="3" creationId="{38915E64-F4D8-43FE-8E15-9A0AFFEF5CAC}"/>
          </ac:spMkLst>
        </pc:spChg>
      </pc:sldChg>
      <pc:sldChg chg="modSp mod">
        <pc:chgData name="Caroline Turner" userId="de6905c6-5cff-4c71-b3e2-08ff318977dc" providerId="ADAL" clId="{33744ADE-98A7-4A73-B059-DF9A07B15E70}" dt="2025-08-14T15:34:29.649" v="72" actId="20577"/>
        <pc:sldMkLst>
          <pc:docMk/>
          <pc:sldMk cId="1997749556" sldId="269"/>
        </pc:sldMkLst>
        <pc:spChg chg="mod">
          <ac:chgData name="Caroline Turner" userId="de6905c6-5cff-4c71-b3e2-08ff318977dc" providerId="ADAL" clId="{33744ADE-98A7-4A73-B059-DF9A07B15E70}" dt="2025-08-14T15:34:29.649" v="72" actId="20577"/>
          <ac:spMkLst>
            <pc:docMk/>
            <pc:sldMk cId="1997749556" sldId="269"/>
            <ac:spMk id="3" creationId="{D5168012-85B2-4B65-B903-16A3CF68B1AE}"/>
          </ac:spMkLst>
        </pc:spChg>
      </pc:sldChg>
      <pc:sldChg chg="modSp mod">
        <pc:chgData name="Caroline Turner" userId="de6905c6-5cff-4c71-b3e2-08ff318977dc" providerId="ADAL" clId="{33744ADE-98A7-4A73-B059-DF9A07B15E70}" dt="2025-08-14T15:32:24.595" v="44" actId="20577"/>
        <pc:sldMkLst>
          <pc:docMk/>
          <pc:sldMk cId="3053262540" sldId="270"/>
        </pc:sldMkLst>
        <pc:spChg chg="mod">
          <ac:chgData name="Caroline Turner" userId="de6905c6-5cff-4c71-b3e2-08ff318977dc" providerId="ADAL" clId="{33744ADE-98A7-4A73-B059-DF9A07B15E70}" dt="2025-08-14T15:32:24.595" v="44" actId="20577"/>
          <ac:spMkLst>
            <pc:docMk/>
            <pc:sldMk cId="3053262540" sldId="270"/>
            <ac:spMk id="3" creationId="{F5926E3D-2729-46D1-9505-021E32815E92}"/>
          </ac:spMkLst>
        </pc:spChg>
      </pc:sldChg>
      <pc:sldChg chg="modSp mod">
        <pc:chgData name="Caroline Turner" userId="de6905c6-5cff-4c71-b3e2-08ff318977dc" providerId="ADAL" clId="{33744ADE-98A7-4A73-B059-DF9A07B15E70}" dt="2025-08-14T15:31:51.415" v="6" actId="20577"/>
        <pc:sldMkLst>
          <pc:docMk/>
          <pc:sldMk cId="3908938417" sldId="276"/>
        </pc:sldMkLst>
        <pc:spChg chg="mod">
          <ac:chgData name="Caroline Turner" userId="de6905c6-5cff-4c71-b3e2-08ff318977dc" providerId="ADAL" clId="{33744ADE-98A7-4A73-B059-DF9A07B15E70}" dt="2025-08-14T15:31:51.415" v="6" actId="20577"/>
          <ac:spMkLst>
            <pc:docMk/>
            <pc:sldMk cId="3908938417" sldId="276"/>
            <ac:spMk id="3" creationId="{71E505BB-F6F9-1647-5348-018FFA7F8A4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futureproofcumbria.sharepoint.com/sites/Office/projects/Shared%20Documents/P22%20Community%20Energy%20Cumbria/05%20Delivery/FiT%20and%20Export%20Figures/Killington%20generation%20readings#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cafsonline.sharepoint.com/sites/Office/projects/Shared%20Documents/P22%20Community%20Energy%20Cumbria/05%20Delivery/FiT%20and%20Export/Killington%20Hydro/Killington%20generation%20readings#2.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Killington Lake Hydro</a:t>
            </a:r>
            <a:r>
              <a:rPr lang="en-US" baseline="0"/>
              <a:t> - </a:t>
            </a:r>
            <a:r>
              <a:rPr lang="en-US"/>
              <a:t>Annual kWh generation</a:t>
            </a:r>
          </a:p>
        </c:rich>
      </c:tx>
      <c:layout>
        <c:manualLayout>
          <c:xMode val="edge"/>
          <c:yMode val="edge"/>
          <c:x val="0.1447492635722166"/>
          <c:y val="5.092592592592592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15305147544294356"/>
          <c:w val="1"/>
          <c:h val="0.68897010276446502"/>
        </c:manualLayout>
      </c:layout>
      <c:barChart>
        <c:barDir val="col"/>
        <c:grouping val="clustered"/>
        <c:varyColors val="0"/>
        <c:ser>
          <c:idx val="0"/>
          <c:order val="0"/>
          <c:tx>
            <c:strRef>
              <c:f>'quarterly kWh for graphs'!$J$7</c:f>
              <c:strCache>
                <c:ptCount val="1"/>
                <c:pt idx="0">
                  <c:v>Annual kWh</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'quarterly kWh for graphs'!$I$8:$I$16</c:f>
              <c:strCache>
                <c:ptCount val="9"/>
                <c:pt idx="0">
                  <c:v>16/17</c:v>
                </c:pt>
                <c:pt idx="1">
                  <c:v>17/18</c:v>
                </c:pt>
                <c:pt idx="2">
                  <c:v>18/19</c:v>
                </c:pt>
                <c:pt idx="3">
                  <c:v>19/20</c:v>
                </c:pt>
                <c:pt idx="4">
                  <c:v>20/21</c:v>
                </c:pt>
                <c:pt idx="5">
                  <c:v>21/22</c:v>
                </c:pt>
                <c:pt idx="6">
                  <c:v>22/23</c:v>
                </c:pt>
                <c:pt idx="7">
                  <c:v>23/24</c:v>
                </c:pt>
                <c:pt idx="8">
                  <c:v>24/25</c:v>
                </c:pt>
              </c:strCache>
            </c:strRef>
          </c:cat>
          <c:val>
            <c:numRef>
              <c:f>'quarterly kWh for graphs'!$J$8:$J$16</c:f>
              <c:numCache>
                <c:formatCode>0</c:formatCode>
                <c:ptCount val="9"/>
                <c:pt idx="0" formatCode="General">
                  <c:v>53785</c:v>
                </c:pt>
                <c:pt idx="1">
                  <c:v>131511</c:v>
                </c:pt>
                <c:pt idx="2">
                  <c:v>119974</c:v>
                </c:pt>
                <c:pt idx="3">
                  <c:v>143204</c:v>
                </c:pt>
                <c:pt idx="4">
                  <c:v>156173.80000000005</c:v>
                </c:pt>
                <c:pt idx="5">
                  <c:v>112916.79999999993</c:v>
                </c:pt>
                <c:pt idx="6">
                  <c:v>105411.90000000002</c:v>
                </c:pt>
                <c:pt idx="7">
                  <c:v>138540.5</c:v>
                </c:pt>
                <c:pt idx="8">
                  <c:v>131397.69999999995</c:v>
                </c:pt>
              </c:numCache>
            </c:numRef>
          </c:val>
          <c:extLst>
            <c:ext xmlns:c16="http://schemas.microsoft.com/office/drawing/2014/chart" uri="{C3380CC4-5D6E-409C-BE32-E72D297353CC}">
              <c16:uniqueId val="{00000000-585A-4239-ACFC-A4082F63C64E}"/>
            </c:ext>
          </c:extLst>
        </c:ser>
        <c:dLbls>
          <c:showLegendKey val="0"/>
          <c:showVal val="1"/>
          <c:showCatName val="0"/>
          <c:showSerName val="0"/>
          <c:showPercent val="0"/>
          <c:showBubbleSize val="0"/>
        </c:dLbls>
        <c:gapWidth val="150"/>
        <c:overlap val="-25"/>
        <c:axId val="550711263"/>
        <c:axId val="436285903"/>
      </c:barChart>
      <c:catAx>
        <c:axId val="5507112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6285903"/>
        <c:crosses val="autoZero"/>
        <c:auto val="1"/>
        <c:lblAlgn val="ctr"/>
        <c:lblOffset val="100"/>
        <c:noMultiLvlLbl val="0"/>
      </c:catAx>
      <c:valAx>
        <c:axId val="436285903"/>
        <c:scaling>
          <c:orientation val="minMax"/>
        </c:scaling>
        <c:delete val="1"/>
        <c:axPos val="l"/>
        <c:numFmt formatCode="General" sourceLinked="1"/>
        <c:majorTickMark val="none"/>
        <c:minorTickMark val="none"/>
        <c:tickLblPos val="nextTo"/>
        <c:crossAx val="55071126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Killington Lake Hydro</a:t>
            </a:r>
            <a:r>
              <a:rPr lang="en-US" sz="1800" b="1" baseline="0" dirty="0"/>
              <a:t> - </a:t>
            </a:r>
            <a:r>
              <a:rPr lang="en-US" sz="1800" b="1" dirty="0"/>
              <a:t>Annual kWh generation</a:t>
            </a:r>
          </a:p>
        </c:rich>
      </c:tx>
      <c:layout>
        <c:manualLayout>
          <c:xMode val="edge"/>
          <c:yMode val="edge"/>
          <c:x val="0.22849911648184143"/>
          <c:y val="6.215058260183557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8055438290396748E-2"/>
          <c:y val="0.12264774560955553"/>
          <c:w val="0.96347248781512007"/>
          <c:h val="0.76374038117394416"/>
        </c:manualLayout>
      </c:layout>
      <c:barChart>
        <c:barDir val="col"/>
        <c:grouping val="clustered"/>
        <c:varyColors val="0"/>
        <c:dLbls>
          <c:showLegendKey val="0"/>
          <c:showVal val="1"/>
          <c:showCatName val="0"/>
          <c:showSerName val="0"/>
          <c:showPercent val="0"/>
          <c:showBubbleSize val="0"/>
        </c:dLbls>
        <c:gapWidth val="150"/>
        <c:overlap val="-25"/>
        <c:axId val="550711263"/>
        <c:axId val="436285903"/>
      </c:barChart>
      <c:catAx>
        <c:axId val="550711263"/>
        <c:scaling>
          <c:orientation val="minMax"/>
        </c:scaling>
        <c:delete val="1"/>
        <c:axPos val="b"/>
        <c:numFmt formatCode="General" sourceLinked="1"/>
        <c:majorTickMark val="none"/>
        <c:minorTickMark val="none"/>
        <c:tickLblPos val="nextTo"/>
        <c:crossAx val="436285903"/>
        <c:crosses val="autoZero"/>
        <c:auto val="1"/>
        <c:lblAlgn val="ctr"/>
        <c:lblOffset val="100"/>
        <c:noMultiLvlLbl val="0"/>
      </c:catAx>
      <c:valAx>
        <c:axId val="436285903"/>
        <c:scaling>
          <c:orientation val="minMax"/>
        </c:scaling>
        <c:delete val="1"/>
        <c:axPos val="l"/>
        <c:numFmt formatCode="0" sourceLinked="1"/>
        <c:majorTickMark val="none"/>
        <c:minorTickMark val="none"/>
        <c:tickLblPos val="nextTo"/>
        <c:crossAx val="550711263"/>
        <c:crosses val="autoZero"/>
        <c:crossBetween val="between"/>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0.53</cdr:x>
      <cdr:y>0.5</cdr:y>
    </cdr:from>
    <cdr:to>
      <cdr:x>0.64455</cdr:x>
      <cdr:y>0.69044</cdr:y>
    </cdr:to>
    <cdr:sp macro="" textlink="">
      <cdr:nvSpPr>
        <cdr:cNvPr id="2" name="TextBox 1">
          <a:extLst xmlns:a="http://schemas.openxmlformats.org/drawingml/2006/main">
            <a:ext uri="{FF2B5EF4-FFF2-40B4-BE49-F238E27FC236}">
              <a16:creationId xmlns:a16="http://schemas.microsoft.com/office/drawing/2014/main" id="{32633BB2-68F0-03B8-772B-5FDD9FE11F77}"/>
            </a:ext>
          </a:extLst>
        </cdr:cNvPr>
        <cdr:cNvSpPr txBox="1"/>
      </cdr:nvSpPr>
      <cdr:spPr>
        <a:xfrm xmlns:a="http://schemas.openxmlformats.org/drawingml/2006/main">
          <a:off x="4230915" y="240078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GB" sz="1100" dirty="0"/>
        </a:p>
      </cdr:txBody>
    </cdr:sp>
  </cdr:relSizeAnchor>
  <cdr:relSizeAnchor xmlns:cdr="http://schemas.openxmlformats.org/drawingml/2006/chartDrawing">
    <cdr:from>
      <cdr:x>0.5</cdr:x>
      <cdr:y>0.63099</cdr:y>
    </cdr:from>
    <cdr:to>
      <cdr:x>0.62182</cdr:x>
      <cdr:y>0.69749</cdr:y>
    </cdr:to>
    <cdr:sp macro="" textlink="">
      <cdr:nvSpPr>
        <cdr:cNvPr id="3" name="TextBox 2">
          <a:extLst xmlns:a="http://schemas.openxmlformats.org/drawingml/2006/main">
            <a:ext uri="{FF2B5EF4-FFF2-40B4-BE49-F238E27FC236}">
              <a16:creationId xmlns:a16="http://schemas.microsoft.com/office/drawing/2014/main" id="{B273504D-B175-325A-84C6-C9A2001C3569}"/>
            </a:ext>
          </a:extLst>
        </cdr:cNvPr>
        <cdr:cNvSpPr txBox="1"/>
      </cdr:nvSpPr>
      <cdr:spPr>
        <a:xfrm xmlns:a="http://schemas.openxmlformats.org/drawingml/2006/main">
          <a:off x="3991429" y="3029739"/>
          <a:ext cx="972472" cy="3193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t>£39,385</a:t>
          </a:r>
          <a:endParaRPr lang="en-GB" sz="1800" b="1" dirty="0"/>
        </a:p>
      </cdr:txBody>
    </cdr:sp>
  </cdr:relSizeAnchor>
  <cdr:relSizeAnchor xmlns:cdr="http://schemas.openxmlformats.org/drawingml/2006/chartDrawing">
    <cdr:from>
      <cdr:x>0.61727</cdr:x>
      <cdr:y>0.63099</cdr:y>
    </cdr:from>
    <cdr:to>
      <cdr:x>0.73908</cdr:x>
      <cdr:y>0.69749</cdr:y>
    </cdr:to>
    <cdr:sp macro="" textlink="">
      <cdr:nvSpPr>
        <cdr:cNvPr id="4" name="TextBox 1">
          <a:extLst xmlns:a="http://schemas.openxmlformats.org/drawingml/2006/main">
            <a:ext uri="{FF2B5EF4-FFF2-40B4-BE49-F238E27FC236}">
              <a16:creationId xmlns:a16="http://schemas.microsoft.com/office/drawing/2014/main" id="{1061CD96-A62C-4FC3-E98D-93362509447F}"/>
            </a:ext>
          </a:extLst>
        </cdr:cNvPr>
        <cdr:cNvSpPr txBox="1"/>
      </cdr:nvSpPr>
      <cdr:spPr>
        <a:xfrm xmlns:a="http://schemas.openxmlformats.org/drawingml/2006/main">
          <a:off x="4927600" y="3029739"/>
          <a:ext cx="972392"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£28,588</a:t>
          </a:r>
          <a:endParaRPr lang="en-GB" sz="1800" b="1" dirty="0"/>
        </a:p>
      </cdr:txBody>
    </cdr:sp>
  </cdr:relSizeAnchor>
  <cdr:relSizeAnchor xmlns:cdr="http://schemas.openxmlformats.org/drawingml/2006/chartDrawing">
    <cdr:from>
      <cdr:x>0.72115</cdr:x>
      <cdr:y>0.6248</cdr:y>
    </cdr:from>
    <cdr:to>
      <cdr:x>0.84297</cdr:x>
      <cdr:y>0.6913</cdr:y>
    </cdr:to>
    <cdr:sp macro="" textlink="">
      <cdr:nvSpPr>
        <cdr:cNvPr id="5" name="TextBox 1">
          <a:extLst xmlns:a="http://schemas.openxmlformats.org/drawingml/2006/main">
            <a:ext uri="{FF2B5EF4-FFF2-40B4-BE49-F238E27FC236}">
              <a16:creationId xmlns:a16="http://schemas.microsoft.com/office/drawing/2014/main" id="{1061CD96-A62C-4FC3-E98D-93362509447F}"/>
            </a:ext>
          </a:extLst>
        </cdr:cNvPr>
        <cdr:cNvSpPr txBox="1"/>
      </cdr:nvSpPr>
      <cdr:spPr>
        <a:xfrm xmlns:a="http://schemas.openxmlformats.org/drawingml/2006/main">
          <a:off x="5756856" y="3000026"/>
          <a:ext cx="972471"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£43,076</a:t>
          </a:r>
          <a:endParaRPr lang="en-GB" sz="1800" b="1" dirty="0"/>
        </a:p>
      </cdr:txBody>
    </cdr:sp>
  </cdr:relSizeAnchor>
  <cdr:relSizeAnchor xmlns:cdr="http://schemas.openxmlformats.org/drawingml/2006/chartDrawing">
    <cdr:from>
      <cdr:x>0.37818</cdr:x>
      <cdr:y>0.63099</cdr:y>
    </cdr:from>
    <cdr:to>
      <cdr:x>0.5</cdr:x>
      <cdr:y>0.69749</cdr:y>
    </cdr:to>
    <cdr:sp macro="" textlink="">
      <cdr:nvSpPr>
        <cdr:cNvPr id="6" name="TextBox 1">
          <a:extLst xmlns:a="http://schemas.openxmlformats.org/drawingml/2006/main">
            <a:ext uri="{FF2B5EF4-FFF2-40B4-BE49-F238E27FC236}">
              <a16:creationId xmlns:a16="http://schemas.microsoft.com/office/drawing/2014/main" id="{C41C73D8-95A1-5532-9BA9-F3BD1011F015}"/>
            </a:ext>
          </a:extLst>
        </cdr:cNvPr>
        <cdr:cNvSpPr txBox="1"/>
      </cdr:nvSpPr>
      <cdr:spPr>
        <a:xfrm xmlns:a="http://schemas.openxmlformats.org/drawingml/2006/main">
          <a:off x="3018957" y="3029739"/>
          <a:ext cx="972472"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£37,685</a:t>
          </a:r>
          <a:endParaRPr lang="en-GB" sz="1800" b="1" dirty="0"/>
        </a:p>
      </cdr:txBody>
    </cdr:sp>
  </cdr:relSizeAnchor>
  <cdr:relSizeAnchor xmlns:cdr="http://schemas.openxmlformats.org/drawingml/2006/chartDrawing">
    <cdr:from>
      <cdr:x>0.26272</cdr:x>
      <cdr:y>0.63099</cdr:y>
    </cdr:from>
    <cdr:to>
      <cdr:x>0.38454</cdr:x>
      <cdr:y>0.69749</cdr:y>
    </cdr:to>
    <cdr:sp macro="" textlink="">
      <cdr:nvSpPr>
        <cdr:cNvPr id="7" name="TextBox 1">
          <a:extLst xmlns:a="http://schemas.openxmlformats.org/drawingml/2006/main">
            <a:ext uri="{FF2B5EF4-FFF2-40B4-BE49-F238E27FC236}">
              <a16:creationId xmlns:a16="http://schemas.microsoft.com/office/drawing/2014/main" id="{C41C73D8-95A1-5532-9BA9-F3BD1011F015}"/>
            </a:ext>
          </a:extLst>
        </cdr:cNvPr>
        <cdr:cNvSpPr txBox="1"/>
      </cdr:nvSpPr>
      <cdr:spPr>
        <a:xfrm xmlns:a="http://schemas.openxmlformats.org/drawingml/2006/main">
          <a:off x="2097292" y="3029739"/>
          <a:ext cx="972472"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£29,694</a:t>
          </a:r>
          <a:endParaRPr lang="en-GB" sz="1800" b="1" dirty="0"/>
        </a:p>
      </cdr:txBody>
    </cdr:sp>
  </cdr:relSizeAnchor>
  <cdr:relSizeAnchor xmlns:cdr="http://schemas.openxmlformats.org/drawingml/2006/chartDrawing">
    <cdr:from>
      <cdr:x>0.14691</cdr:x>
      <cdr:y>0.63099</cdr:y>
    </cdr:from>
    <cdr:to>
      <cdr:x>0.26873</cdr:x>
      <cdr:y>0.69749</cdr:y>
    </cdr:to>
    <cdr:sp macro="" textlink="">
      <cdr:nvSpPr>
        <cdr:cNvPr id="8" name="TextBox 1">
          <a:extLst xmlns:a="http://schemas.openxmlformats.org/drawingml/2006/main">
            <a:ext uri="{FF2B5EF4-FFF2-40B4-BE49-F238E27FC236}">
              <a16:creationId xmlns:a16="http://schemas.microsoft.com/office/drawing/2014/main" id="{7A7F7DEF-902F-9D8D-11A2-4DB7BF9D499D}"/>
            </a:ext>
          </a:extLst>
        </cdr:cNvPr>
        <cdr:cNvSpPr txBox="1"/>
      </cdr:nvSpPr>
      <cdr:spPr>
        <a:xfrm xmlns:a="http://schemas.openxmlformats.org/drawingml/2006/main">
          <a:off x="1172733" y="3029739"/>
          <a:ext cx="972472"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£31,229</a:t>
          </a:r>
          <a:endParaRPr lang="en-GB" sz="1800" b="1" dirty="0"/>
        </a:p>
      </cdr:txBody>
    </cdr:sp>
  </cdr:relSizeAnchor>
  <cdr:relSizeAnchor xmlns:cdr="http://schemas.openxmlformats.org/drawingml/2006/chartDrawing">
    <cdr:from>
      <cdr:x>0.82532</cdr:x>
      <cdr:y>0.6274</cdr:y>
    </cdr:from>
    <cdr:to>
      <cdr:x>0.94714</cdr:x>
      <cdr:y>0.6939</cdr:y>
    </cdr:to>
    <cdr:sp macro="" textlink="">
      <cdr:nvSpPr>
        <cdr:cNvPr id="11" name="TextBox 1">
          <a:extLst xmlns:a="http://schemas.openxmlformats.org/drawingml/2006/main">
            <a:ext uri="{FF2B5EF4-FFF2-40B4-BE49-F238E27FC236}">
              <a16:creationId xmlns:a16="http://schemas.microsoft.com/office/drawing/2014/main" id="{584F264B-82D6-3405-9435-B4EAA9A29B1D}"/>
            </a:ext>
          </a:extLst>
        </cdr:cNvPr>
        <cdr:cNvSpPr txBox="1"/>
      </cdr:nvSpPr>
      <cdr:spPr>
        <a:xfrm xmlns:a="http://schemas.openxmlformats.org/drawingml/2006/main">
          <a:off x="6588418" y="3012487"/>
          <a:ext cx="972472" cy="3193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£56,287</a:t>
          </a:r>
          <a:endParaRPr lang="en-GB" sz="18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EB8765-156F-4A74-A728-96942C286B54}" type="datetimeFigureOut">
              <a:rPr lang="en-GB" smtClean="0"/>
              <a:t>09/09/2025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A1784-16A8-4390-8CD4-7D544CC685AA}" type="slidenum">
              <a:rPr lang="en-GB" smtClean="0"/>
              <a:t>‹#›</a:t>
            </a:fld>
            <a:endParaRPr lang="en-GB"/>
          </a:p>
        </p:txBody>
      </p:sp>
    </p:spTree>
    <p:extLst>
      <p:ext uri="{BB962C8B-B14F-4D97-AF65-F5344CB8AC3E}">
        <p14:creationId xmlns:p14="http://schemas.microsoft.com/office/powerpoint/2010/main" val="1506148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Apologies:</a:t>
            </a:r>
          </a:p>
          <a:p>
            <a:r>
              <a:rPr lang="en-US" dirty="0"/>
              <a:t>Minutes of previous meeting</a:t>
            </a:r>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1</a:t>
            </a:fld>
            <a:endParaRPr lang="en-GB"/>
          </a:p>
        </p:txBody>
      </p:sp>
    </p:spTree>
    <p:extLst>
      <p:ext uri="{BB962C8B-B14F-4D97-AF65-F5344CB8AC3E}">
        <p14:creationId xmlns:p14="http://schemas.microsoft.com/office/powerpoint/2010/main" val="957412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Apologies – R Yates</a:t>
            </a:r>
          </a:p>
          <a:p>
            <a:r>
              <a:rPr lang="en-GB" dirty="0"/>
              <a:t>Minutes </a:t>
            </a:r>
            <a:r>
              <a:rPr lang="en-GB"/>
              <a:t>of previous AGM.</a:t>
            </a:r>
            <a:endParaRPr lang="en-GB" dirty="0"/>
          </a:p>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2</a:t>
            </a:fld>
            <a:endParaRPr lang="en-GB"/>
          </a:p>
        </p:txBody>
      </p:sp>
    </p:spTree>
    <p:extLst>
      <p:ext uri="{BB962C8B-B14F-4D97-AF65-F5344CB8AC3E}">
        <p14:creationId xmlns:p14="http://schemas.microsoft.com/office/powerpoint/2010/main" val="1457793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3</a:t>
            </a:fld>
            <a:endParaRPr lang="en-GB"/>
          </a:p>
        </p:txBody>
      </p:sp>
    </p:spTree>
    <p:extLst>
      <p:ext uri="{BB962C8B-B14F-4D97-AF65-F5344CB8AC3E}">
        <p14:creationId xmlns:p14="http://schemas.microsoft.com/office/powerpoint/2010/main" val="58380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7</a:t>
            </a:fld>
            <a:endParaRPr lang="en-GB"/>
          </a:p>
        </p:txBody>
      </p:sp>
    </p:spTree>
    <p:extLst>
      <p:ext uri="{BB962C8B-B14F-4D97-AF65-F5344CB8AC3E}">
        <p14:creationId xmlns:p14="http://schemas.microsoft.com/office/powerpoint/2010/main" val="1076886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8</a:t>
            </a:fld>
            <a:endParaRPr lang="en-GB"/>
          </a:p>
        </p:txBody>
      </p:sp>
    </p:spTree>
    <p:extLst>
      <p:ext uri="{BB962C8B-B14F-4D97-AF65-F5344CB8AC3E}">
        <p14:creationId xmlns:p14="http://schemas.microsoft.com/office/powerpoint/2010/main" val="2170593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9</a:t>
            </a:fld>
            <a:endParaRPr lang="en-GB"/>
          </a:p>
        </p:txBody>
      </p:sp>
    </p:spTree>
    <p:extLst>
      <p:ext uri="{BB962C8B-B14F-4D97-AF65-F5344CB8AC3E}">
        <p14:creationId xmlns:p14="http://schemas.microsoft.com/office/powerpoint/2010/main" val="1495195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SCE</a:t>
            </a:r>
          </a:p>
          <a:p>
            <a:pPr marL="0" indent="0">
              <a:buNone/>
            </a:pPr>
            <a:r>
              <a:rPr lang="en-US" dirty="0"/>
              <a:t>- feasibility report on renewing an old hydro has been undertaken, which was positive for the potential costs to renews versus income generated, based on prices paid for </a:t>
            </a:r>
            <a:r>
              <a:rPr lang="en-US" dirty="0" err="1"/>
              <a:t>kWH</a:t>
            </a:r>
            <a:r>
              <a:rPr lang="en-US" dirty="0"/>
              <a:t> generated at the time of the report.</a:t>
            </a:r>
          </a:p>
          <a:p>
            <a:pPr marL="0" indent="0">
              <a:buNone/>
            </a:pPr>
            <a:r>
              <a:rPr lang="en-US" dirty="0"/>
              <a:t>- further  studies needed and quotes for the work to be obtained.</a:t>
            </a:r>
          </a:p>
          <a:p>
            <a:pPr marL="0" indent="0">
              <a:buNone/>
            </a:pPr>
            <a:endParaRPr lang="en-US" dirty="0"/>
          </a:p>
          <a:p>
            <a:pPr marL="0" indent="0">
              <a:buNone/>
            </a:pPr>
            <a:r>
              <a:rPr lang="en-US" dirty="0"/>
              <a:t>MH</a:t>
            </a:r>
          </a:p>
          <a:p>
            <a:pPr marL="0" indent="0">
              <a:buNone/>
            </a:pPr>
            <a:r>
              <a:rPr lang="en-US" dirty="0"/>
              <a:t>- Kendal based charity. Community building used for drop in </a:t>
            </a:r>
            <a:r>
              <a:rPr lang="en-US" dirty="0" err="1"/>
              <a:t>centre</a:t>
            </a:r>
            <a:r>
              <a:rPr lang="en-US" dirty="0"/>
              <a:t> for people in housing need.</a:t>
            </a:r>
          </a:p>
          <a:p>
            <a:pPr marL="0" indent="0">
              <a:buNone/>
            </a:pPr>
            <a:r>
              <a:rPr lang="en-US" dirty="0"/>
              <a:t>- energy audit complete and recommendations started to be implemented, thermal assessment still to be done.</a:t>
            </a:r>
          </a:p>
          <a:p>
            <a:pPr marL="0" indent="0">
              <a:buNone/>
            </a:pPr>
            <a:endParaRPr lang="en-US" dirty="0"/>
          </a:p>
          <a:p>
            <a:pPr marL="0" indent="0">
              <a:buNone/>
            </a:pPr>
            <a:r>
              <a:rPr lang="en-US" dirty="0"/>
              <a:t>SPC</a:t>
            </a:r>
          </a:p>
          <a:p>
            <a:pPr marL="0" indent="0">
              <a:buNone/>
            </a:pPr>
            <a:r>
              <a:rPr lang="en-US" dirty="0"/>
              <a:t>- small part of £30k project. </a:t>
            </a:r>
          </a:p>
          <a:p>
            <a:r>
              <a:rPr lang="en-GB" sz="1800" dirty="0">
                <a:effectLst/>
                <a:latin typeface="Calibri" panose="020F0502020204030204" pitchFamily="34" charset="0"/>
                <a:ea typeface="Calibri" panose="020F0502020204030204" pitchFamily="34" charset="0"/>
              </a:rPr>
              <a:t>I am pleased to advise that the initial phase of civils installation has recently been completed and the Council now await the 2 x new electricity connections required at both car parks.   Electricity North West (</a:t>
            </a:r>
            <a:r>
              <a:rPr lang="en-GB" sz="1800" dirty="0" err="1">
                <a:effectLst/>
                <a:latin typeface="Calibri" panose="020F0502020204030204" pitchFamily="34" charset="0"/>
                <a:ea typeface="Calibri" panose="020F0502020204030204" pitchFamily="34" charset="0"/>
              </a:rPr>
              <a:t>enwl</a:t>
            </a:r>
            <a:r>
              <a:rPr lang="en-GB" sz="1800" dirty="0">
                <a:effectLst/>
                <a:latin typeface="Calibri" panose="020F0502020204030204" pitchFamily="34" charset="0"/>
                <a:ea typeface="Calibri" panose="020F0502020204030204" pitchFamily="34" charset="0"/>
              </a:rPr>
              <a:t>) are attending Sedbergh next Friday as the next phase - to complete their 'site ready' inspections ahead of the new connections required for the EV chargers.  This phase (with </a:t>
            </a:r>
            <a:r>
              <a:rPr lang="en-GB" sz="1800" dirty="0" err="1">
                <a:effectLst/>
                <a:latin typeface="Calibri" panose="020F0502020204030204" pitchFamily="34" charset="0"/>
                <a:ea typeface="Calibri" panose="020F0502020204030204" pitchFamily="34" charset="0"/>
              </a:rPr>
              <a:t>enwl</a:t>
            </a:r>
            <a:r>
              <a:rPr lang="en-GB" sz="1800" dirty="0">
                <a:effectLst/>
                <a:latin typeface="Calibri" panose="020F0502020204030204" pitchFamily="34" charset="0"/>
                <a:ea typeface="Calibri" panose="020F0502020204030204" pitchFamily="34" charset="0"/>
              </a:rPr>
              <a:t>) will take several weeks (</a:t>
            </a:r>
            <a:r>
              <a:rPr lang="en-GB" sz="1800" dirty="0" err="1">
                <a:effectLst/>
                <a:latin typeface="Calibri" panose="020F0502020204030204" pitchFamily="34" charset="0"/>
                <a:ea typeface="Calibri" panose="020F0502020204030204" pitchFamily="34" charset="0"/>
              </a:rPr>
              <a:t>approx</a:t>
            </a:r>
            <a:r>
              <a:rPr lang="en-GB" sz="1800" dirty="0">
                <a:effectLst/>
                <a:latin typeface="Calibri" panose="020F0502020204030204" pitchFamily="34" charset="0"/>
                <a:ea typeface="Calibri" panose="020F0502020204030204" pitchFamily="34" charset="0"/>
              </a:rPr>
              <a:t> 16+ weeks at Loftus Hill car park) due to the street works notice requirements at both locations.   Once the new connections are established, our contractor for the EV Chargers (Eon) will return to complete the meter install and erect the charging units etc.</a:t>
            </a:r>
          </a:p>
          <a:p>
            <a:r>
              <a:rPr lang="en-GB" sz="1800" dirty="0">
                <a:effectLst/>
                <a:latin typeface="Calibri" panose="020F0502020204030204" pitchFamily="34" charset="0"/>
                <a:ea typeface="Calibri" panose="020F0502020204030204" pitchFamily="34" charset="0"/>
              </a:rPr>
              <a:t>Whilst it has been a slow process, I am delighted that both installations are now progressing.  Please do let me know if you require anything further at this time, the Council are very grateful to all those that are supporting this project for Sedbergh.</a:t>
            </a:r>
          </a:p>
          <a:p>
            <a:pPr marL="0" indent="0">
              <a:buNone/>
            </a:pPr>
            <a:endParaRPr lang="en-US" dirty="0"/>
          </a:p>
          <a:p>
            <a:pPr marL="0" indent="0">
              <a:buNone/>
            </a:pPr>
            <a:endParaRPr lang="en-US" dirty="0"/>
          </a:p>
          <a:p>
            <a:pPr marL="0" indent="0">
              <a:buNone/>
            </a:pPr>
            <a:r>
              <a:rPr lang="en-US" dirty="0"/>
              <a:t>CAfS</a:t>
            </a:r>
          </a:p>
          <a:p>
            <a:pPr marL="0" indent="0">
              <a:buNone/>
            </a:pPr>
            <a:r>
              <a:rPr lang="en-US" dirty="0"/>
              <a:t>- contribution towards costs of new CRM to improve communications with supporters, build networks, aim for 25% growth in supporter base. Have been getting demos from companies and are now drafting their requirements ready to go out for prices from preferred suppliers.</a:t>
            </a:r>
          </a:p>
          <a:p>
            <a:pPr marL="0" indent="0">
              <a:buNone/>
            </a:pPr>
            <a:endParaRPr lang="en-US" dirty="0"/>
          </a:p>
          <a:p>
            <a:pPr marL="0" indent="0">
              <a:buNone/>
            </a:pPr>
            <a:endParaRPr lang="en-US" dirty="0"/>
          </a:p>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10</a:t>
            </a:fld>
            <a:endParaRPr lang="en-GB"/>
          </a:p>
        </p:txBody>
      </p:sp>
    </p:spTree>
    <p:extLst>
      <p:ext uri="{BB962C8B-B14F-4D97-AF65-F5344CB8AC3E}">
        <p14:creationId xmlns:p14="http://schemas.microsoft.com/office/powerpoint/2010/main" val="3235953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DA1784-16A8-4390-8CD4-7D544CC685AA}" type="slidenum">
              <a:rPr lang="en-GB" smtClean="0"/>
              <a:t>15</a:t>
            </a:fld>
            <a:endParaRPr lang="en-GB"/>
          </a:p>
        </p:txBody>
      </p:sp>
    </p:spTree>
    <p:extLst>
      <p:ext uri="{BB962C8B-B14F-4D97-AF65-F5344CB8AC3E}">
        <p14:creationId xmlns:p14="http://schemas.microsoft.com/office/powerpoint/2010/main" val="2983981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DB3364-F1D8-43E2-8D18-092AAF808D33}"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352066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DB3364-F1D8-43E2-8D18-092AAF808D33}"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1457742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DB3364-F1D8-43E2-8D18-092AAF808D33}"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170886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DB3364-F1D8-43E2-8D18-092AAF808D33}"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2632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DB3364-F1D8-43E2-8D18-092AAF808D33}"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4255560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DB3364-F1D8-43E2-8D18-092AAF808D33}"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2326308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DB3364-F1D8-43E2-8D18-092AAF808D33}" type="datetimeFigureOut">
              <a:rPr lang="en-GB" smtClean="0"/>
              <a:t>09/09/2025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1874128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DB3364-F1D8-43E2-8D18-092AAF808D33}" type="datetimeFigureOut">
              <a:rPr lang="en-GB" smtClean="0"/>
              <a:t>09/09/2025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931882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B3364-F1D8-43E2-8D18-092AAF808D33}" type="datetimeFigureOut">
              <a:rPr lang="en-GB" smtClean="0"/>
              <a:t>09/09/2025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1165187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DB3364-F1D8-43E2-8D18-092AAF808D33}"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1661694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DB3364-F1D8-43E2-8D18-092AAF808D33}"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AD222-1998-441F-B9C6-23E2CBBFCB99}" type="slidenum">
              <a:rPr lang="en-GB" smtClean="0"/>
              <a:t>‹#›</a:t>
            </a:fld>
            <a:endParaRPr lang="en-GB"/>
          </a:p>
        </p:txBody>
      </p:sp>
    </p:spTree>
    <p:extLst>
      <p:ext uri="{BB962C8B-B14F-4D97-AF65-F5344CB8AC3E}">
        <p14:creationId xmlns:p14="http://schemas.microsoft.com/office/powerpoint/2010/main" val="3415610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B3364-F1D8-43E2-8D18-092AAF808D33}" type="datetimeFigureOut">
              <a:rPr lang="en-GB" smtClean="0"/>
              <a:t>09/09/2025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7AD222-1998-441F-B9C6-23E2CBBFCB99}" type="slidenum">
              <a:rPr lang="en-GB" smtClean="0"/>
              <a:t>‹#›</a:t>
            </a:fld>
            <a:endParaRPr lang="en-GB"/>
          </a:p>
        </p:txBody>
      </p:sp>
    </p:spTree>
    <p:extLst>
      <p:ext uri="{BB962C8B-B14F-4D97-AF65-F5344CB8AC3E}">
        <p14:creationId xmlns:p14="http://schemas.microsoft.com/office/powerpoint/2010/main" val="3589976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845A0EE-C4C8-4AE1-B3C6-1261368AC0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1629" y="640080"/>
            <a:ext cx="4225290" cy="5578816"/>
          </a:xfrm>
        </p:spPr>
        <p:txBody>
          <a:bodyPr vert="horz" lIns="91440" tIns="45720" rIns="91440" bIns="45720" rtlCol="0" anchor="ctr">
            <a:normAutofit/>
          </a:bodyPr>
          <a:lstStyle/>
          <a:p>
            <a:pPr algn="ctr"/>
            <a:r>
              <a:rPr lang="en-US" b="1" kern="1200">
                <a:solidFill>
                  <a:srgbClr val="FFFFFF"/>
                </a:solidFill>
                <a:latin typeface="+mj-lt"/>
                <a:ea typeface="+mj-ea"/>
                <a:cs typeface="+mj-cs"/>
              </a:rPr>
              <a:t>Welcome to Community Energy Cumbria’s 10</a:t>
            </a:r>
            <a:r>
              <a:rPr lang="en-US" b="1" kern="1200" baseline="30000">
                <a:solidFill>
                  <a:srgbClr val="FFFFFF"/>
                </a:solidFill>
                <a:latin typeface="+mj-lt"/>
                <a:ea typeface="+mj-ea"/>
                <a:cs typeface="+mj-cs"/>
              </a:rPr>
              <a:t>th</a:t>
            </a:r>
            <a:r>
              <a:rPr lang="en-US" b="1" kern="1200">
                <a:solidFill>
                  <a:srgbClr val="FFFFFF"/>
                </a:solidFill>
                <a:latin typeface="+mj-lt"/>
                <a:ea typeface="+mj-ea"/>
                <a:cs typeface="+mj-cs"/>
              </a:rPr>
              <a:t> Annual General Meeting</a:t>
            </a:r>
            <a:br>
              <a:rPr lang="en-US" b="1" kern="1200">
                <a:solidFill>
                  <a:srgbClr val="FFFFFF"/>
                </a:solidFill>
                <a:latin typeface="+mj-lt"/>
                <a:ea typeface="+mj-ea"/>
                <a:cs typeface="+mj-cs"/>
              </a:rPr>
            </a:br>
            <a:r>
              <a:rPr lang="en-US" b="1" kern="1200">
                <a:solidFill>
                  <a:srgbClr val="FFFFFF"/>
                </a:solidFill>
                <a:latin typeface="+mj-lt"/>
                <a:ea typeface="+mj-ea"/>
                <a:cs typeface="+mj-cs"/>
              </a:rPr>
              <a:t>9</a:t>
            </a:r>
            <a:r>
              <a:rPr lang="en-US" b="1" kern="1200" baseline="30000">
                <a:solidFill>
                  <a:srgbClr val="FFFFFF"/>
                </a:solidFill>
                <a:latin typeface="+mj-lt"/>
                <a:ea typeface="+mj-ea"/>
                <a:cs typeface="+mj-cs"/>
              </a:rPr>
              <a:t>th</a:t>
            </a:r>
            <a:r>
              <a:rPr lang="en-US" b="1" kern="1200">
                <a:solidFill>
                  <a:srgbClr val="FFFFFF"/>
                </a:solidFill>
                <a:latin typeface="+mj-lt"/>
                <a:ea typeface="+mj-ea"/>
                <a:cs typeface="+mj-cs"/>
              </a:rPr>
              <a:t> September 2025 </a:t>
            </a:r>
            <a:br>
              <a:rPr lang="en-US" b="1" kern="1200">
                <a:solidFill>
                  <a:srgbClr val="FFFFFF"/>
                </a:solidFill>
                <a:latin typeface="+mj-lt"/>
                <a:ea typeface="+mj-ea"/>
                <a:cs typeface="+mj-cs"/>
              </a:rPr>
            </a:br>
            <a:r>
              <a:rPr lang="en-US" b="1" kern="1200">
                <a:solidFill>
                  <a:srgbClr val="FFFFFF"/>
                </a:solidFill>
                <a:latin typeface="+mj-lt"/>
                <a:ea typeface="+mj-ea"/>
                <a:cs typeface="+mj-cs"/>
              </a:rPr>
              <a:t>6pm.</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bwMode="auto">
          <a:xfrm>
            <a:off x="6096000" y="1675126"/>
            <a:ext cx="5459470" cy="3508724"/>
          </a:xfrm>
          <a:prstGeom prst="rect">
            <a:avLst/>
          </a:prstGeom>
          <a:noFill/>
        </p:spPr>
      </p:pic>
    </p:spTree>
    <p:extLst>
      <p:ext uri="{BB962C8B-B14F-4D97-AF65-F5344CB8AC3E}">
        <p14:creationId xmlns:p14="http://schemas.microsoft.com/office/powerpoint/2010/main" val="1489805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7DC97-E105-F633-FE3F-9A1016128765}"/>
              </a:ext>
            </a:extLst>
          </p:cNvPr>
          <p:cNvSpPr>
            <a:spLocks noGrp="1"/>
          </p:cNvSpPr>
          <p:nvPr>
            <p:ph type="title"/>
          </p:nvPr>
        </p:nvSpPr>
        <p:spPr/>
        <p:txBody>
          <a:bodyPr/>
          <a:lstStyle/>
          <a:p>
            <a:r>
              <a:rPr lang="en-US" dirty="0"/>
              <a:t>Update on Community Benefit funded projects</a:t>
            </a:r>
            <a:endParaRPr lang="en-GB" dirty="0"/>
          </a:p>
        </p:txBody>
      </p:sp>
      <p:sp>
        <p:nvSpPr>
          <p:cNvPr id="3" name="Content Placeholder 2">
            <a:extLst>
              <a:ext uri="{FF2B5EF4-FFF2-40B4-BE49-F238E27FC236}">
                <a16:creationId xmlns:a16="http://schemas.microsoft.com/office/drawing/2014/main" id="{ED5A1F6D-52B6-80C8-01AB-2D19FF249B67}"/>
              </a:ext>
            </a:extLst>
          </p:cNvPr>
          <p:cNvSpPr>
            <a:spLocks noGrp="1"/>
          </p:cNvSpPr>
          <p:nvPr>
            <p:ph idx="1"/>
          </p:nvPr>
        </p:nvSpPr>
        <p:spPr>
          <a:xfrm>
            <a:off x="897835" y="1919085"/>
            <a:ext cx="10729686" cy="2000448"/>
          </a:xfrm>
        </p:spPr>
        <p:txBody>
          <a:bodyPr>
            <a:normAutofit fontScale="92500" lnSpcReduction="20000"/>
          </a:bodyPr>
          <a:lstStyle/>
          <a:p>
            <a:pPr marL="0" indent="0">
              <a:buNone/>
            </a:pPr>
            <a:r>
              <a:rPr lang="en-GB" sz="3600" b="1" dirty="0">
                <a:solidFill>
                  <a:schemeClr val="accent6">
                    <a:lumMod val="75000"/>
                  </a:schemeClr>
                </a:solidFill>
              </a:rPr>
              <a:t>Total funds awarded to date: £12,500</a:t>
            </a:r>
          </a:p>
          <a:p>
            <a:pPr marL="0" indent="0">
              <a:buNone/>
            </a:pPr>
            <a:r>
              <a:rPr lang="en-GB" sz="3600" dirty="0"/>
              <a:t>No funds awarded since last grant round in 2023</a:t>
            </a:r>
            <a:endParaRPr lang="en-GB" sz="3600" b="1" dirty="0">
              <a:solidFill>
                <a:schemeClr val="accent6">
                  <a:lumMod val="75000"/>
                </a:schemeClr>
              </a:solidFill>
            </a:endParaRPr>
          </a:p>
          <a:p>
            <a:pPr marL="0" indent="0">
              <a:buNone/>
            </a:pPr>
            <a:r>
              <a:rPr lang="en-GB" sz="3600" b="1" dirty="0">
                <a:solidFill>
                  <a:schemeClr val="accent6">
                    <a:lumMod val="75000"/>
                  </a:schemeClr>
                </a:solidFill>
              </a:rPr>
              <a:t>Current funds balance: £8,240.</a:t>
            </a:r>
          </a:p>
          <a:p>
            <a:pPr marL="0" indent="0">
              <a:buNone/>
            </a:pPr>
            <a:r>
              <a:rPr lang="en-GB" sz="3000" u="sng" dirty="0"/>
              <a:t>Projects supported:</a:t>
            </a:r>
          </a:p>
        </p:txBody>
      </p:sp>
      <p:pic>
        <p:nvPicPr>
          <p:cNvPr id="4" name="Picture 3">
            <a:extLst>
              <a:ext uri="{FF2B5EF4-FFF2-40B4-BE49-F238E27FC236}">
                <a16:creationId xmlns:a16="http://schemas.microsoft.com/office/drawing/2014/main" id="{5AB9DD84-EAB9-740B-081B-2904EA569919}"/>
              </a:ext>
            </a:extLst>
          </p:cNvPr>
          <p:cNvPicPr>
            <a:picLocks noChangeAspect="1"/>
          </p:cNvPicPr>
          <p:nvPr/>
        </p:nvPicPr>
        <p:blipFill>
          <a:blip r:embed="rId3"/>
          <a:stretch>
            <a:fillRect/>
          </a:stretch>
        </p:blipFill>
        <p:spPr>
          <a:xfrm>
            <a:off x="9680713" y="190812"/>
            <a:ext cx="2292626" cy="1369280"/>
          </a:xfrm>
          <a:prstGeom prst="rect">
            <a:avLst/>
          </a:prstGeom>
        </p:spPr>
      </p:pic>
      <p:graphicFrame>
        <p:nvGraphicFramePr>
          <p:cNvPr id="5" name="Table 4">
            <a:extLst>
              <a:ext uri="{FF2B5EF4-FFF2-40B4-BE49-F238E27FC236}">
                <a16:creationId xmlns:a16="http://schemas.microsoft.com/office/drawing/2014/main" id="{238ABC3E-827A-175A-B03D-52E2706A7220}"/>
              </a:ext>
            </a:extLst>
          </p:cNvPr>
          <p:cNvGraphicFramePr>
            <a:graphicFrameLocks noGrp="1"/>
          </p:cNvGraphicFramePr>
          <p:nvPr>
            <p:extLst>
              <p:ext uri="{D42A27DB-BD31-4B8C-83A1-F6EECF244321}">
                <p14:modId xmlns:p14="http://schemas.microsoft.com/office/powerpoint/2010/main" val="3081903371"/>
              </p:ext>
            </p:extLst>
          </p:nvPr>
        </p:nvGraphicFramePr>
        <p:xfrm>
          <a:off x="1020417" y="3816625"/>
          <a:ext cx="8256104" cy="2540184"/>
        </p:xfrm>
        <a:graphic>
          <a:graphicData uri="http://schemas.openxmlformats.org/drawingml/2006/table">
            <a:tbl>
              <a:tblPr>
                <a:tableStyleId>{5C22544A-7EE6-4342-B048-85BDC9FD1C3A}</a:tableStyleId>
              </a:tblPr>
              <a:tblGrid>
                <a:gridCol w="2437042">
                  <a:extLst>
                    <a:ext uri="{9D8B030D-6E8A-4147-A177-3AD203B41FA5}">
                      <a16:colId xmlns:a16="http://schemas.microsoft.com/office/drawing/2014/main" val="2623389215"/>
                    </a:ext>
                  </a:extLst>
                </a:gridCol>
                <a:gridCol w="5819062">
                  <a:extLst>
                    <a:ext uri="{9D8B030D-6E8A-4147-A177-3AD203B41FA5}">
                      <a16:colId xmlns:a16="http://schemas.microsoft.com/office/drawing/2014/main" val="1141045950"/>
                    </a:ext>
                  </a:extLst>
                </a:gridCol>
              </a:tblGrid>
              <a:tr h="545389">
                <a:tc>
                  <a:txBody>
                    <a:bodyPr/>
                    <a:lstStyle/>
                    <a:p>
                      <a:pPr algn="l" fontAlgn="b">
                        <a:buNone/>
                      </a:pPr>
                      <a:r>
                        <a:rPr lang="en-GB" sz="1800" u="none" strike="noStrike">
                          <a:effectLst/>
                        </a:rPr>
                        <a:t>CAfS</a:t>
                      </a:r>
                      <a:endParaRPr lang="en-GB"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1800" u="none" strike="noStrike" dirty="0" err="1">
                          <a:effectLst/>
                        </a:rPr>
                        <a:t>CAfS</a:t>
                      </a:r>
                      <a:r>
                        <a:rPr lang="en-GB" sz="1800" u="none" strike="noStrike" dirty="0">
                          <a:effectLst/>
                        </a:rPr>
                        <a:t> Cumbria Green Build &amp; Sustainable Living  Festival contribution to S Lakes events</a:t>
                      </a:r>
                      <a:endParaRPr lang="en-GB"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677557428"/>
                  </a:ext>
                </a:extLst>
              </a:tr>
              <a:tr h="572041">
                <a:tc>
                  <a:txBody>
                    <a:bodyPr/>
                    <a:lstStyle/>
                    <a:p>
                      <a:pPr algn="l" fontAlgn="b">
                        <a:buNone/>
                      </a:pPr>
                      <a:r>
                        <a:rPr lang="en-GB" sz="1800" u="none" strike="noStrike">
                          <a:effectLst/>
                        </a:rPr>
                        <a:t>Manna House</a:t>
                      </a:r>
                      <a:endParaRPr lang="en-GB"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1800" u="none" strike="noStrike" dirty="0">
                          <a:effectLst/>
                        </a:rPr>
                        <a:t>Energy Audit &amp; thermal imaging assessment </a:t>
                      </a:r>
                      <a:endParaRPr lang="en-GB"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21955681"/>
                  </a:ext>
                </a:extLst>
              </a:tr>
              <a:tr h="530965">
                <a:tc>
                  <a:txBody>
                    <a:bodyPr/>
                    <a:lstStyle/>
                    <a:p>
                      <a:pPr algn="l" fontAlgn="b">
                        <a:buNone/>
                      </a:pPr>
                      <a:r>
                        <a:rPr lang="en-GB" sz="1800" u="none" strike="noStrike">
                          <a:effectLst/>
                        </a:rPr>
                        <a:t>Staveley Community Energy CIC</a:t>
                      </a:r>
                      <a:endParaRPr lang="en-GB"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1800" u="none" strike="noStrike">
                          <a:effectLst/>
                        </a:rPr>
                        <a:t>Advice and capacity to move Staveley Mill hydro forward</a:t>
                      </a:r>
                      <a:endParaRPr lang="en-GB"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42436820"/>
                  </a:ext>
                </a:extLst>
              </a:tr>
              <a:tr h="510202">
                <a:tc>
                  <a:txBody>
                    <a:bodyPr/>
                    <a:lstStyle/>
                    <a:p>
                      <a:pPr algn="l" fontAlgn="b">
                        <a:buNone/>
                      </a:pPr>
                      <a:r>
                        <a:rPr lang="en-GB" sz="1800" u="none" strike="noStrike">
                          <a:effectLst/>
                        </a:rPr>
                        <a:t>Sedbergh Parish Council</a:t>
                      </a:r>
                      <a:endParaRPr lang="en-GB"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1800" u="none" strike="noStrike">
                          <a:effectLst/>
                        </a:rPr>
                        <a:t>Funding towards EV chargepoint project</a:t>
                      </a:r>
                      <a:endParaRPr lang="en-GB"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232606436"/>
                  </a:ext>
                </a:extLst>
              </a:tr>
              <a:tr h="360661">
                <a:tc>
                  <a:txBody>
                    <a:bodyPr/>
                    <a:lstStyle/>
                    <a:p>
                      <a:pPr algn="l" fontAlgn="b">
                        <a:buNone/>
                      </a:pPr>
                      <a:r>
                        <a:rPr lang="en-GB" sz="1800" u="none" strike="noStrike">
                          <a:effectLst/>
                        </a:rPr>
                        <a:t>CAfS</a:t>
                      </a:r>
                      <a:endParaRPr lang="en-GB"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1800" u="none" strike="noStrike" dirty="0">
                          <a:effectLst/>
                        </a:rPr>
                        <a:t>CRM implementation costs</a:t>
                      </a:r>
                      <a:endParaRPr lang="en-GB"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125882589"/>
                  </a:ext>
                </a:extLst>
              </a:tr>
            </a:tbl>
          </a:graphicData>
        </a:graphic>
      </p:graphicFrame>
    </p:spTree>
    <p:extLst>
      <p:ext uri="{BB962C8B-B14F-4D97-AF65-F5344CB8AC3E}">
        <p14:creationId xmlns:p14="http://schemas.microsoft.com/office/powerpoint/2010/main" val="3160330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4095" y="851517"/>
            <a:ext cx="5238466" cy="2991416"/>
          </a:xfrm>
        </p:spPr>
        <p:txBody>
          <a:bodyPr anchor="b">
            <a:normAutofit/>
          </a:bodyPr>
          <a:lstStyle/>
          <a:p>
            <a:pPr algn="l"/>
            <a:r>
              <a:rPr lang="en-GB" sz="3300" b="1"/>
              <a:t>Presentation &amp; Adoption of the Accounts</a:t>
            </a:r>
            <a:br>
              <a:rPr lang="en-GB" sz="3300" b="1"/>
            </a:br>
            <a:br>
              <a:rPr lang="en-GB" sz="3300" b="1"/>
            </a:br>
            <a:br>
              <a:rPr lang="en-GB" sz="3300"/>
            </a:br>
            <a:br>
              <a:rPr lang="en-GB" sz="3300"/>
            </a:br>
            <a:endParaRPr lang="en-GB" sz="3300"/>
          </a:p>
        </p:txBody>
      </p:sp>
      <p:sp>
        <p:nvSpPr>
          <p:cNvPr id="10" name="Freeform: Shape 9">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596D114E-409C-429F-A1D1-699674137125}"/>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531503" y="2704106"/>
            <a:ext cx="3217333" cy="2067734"/>
          </a:xfrm>
          <a:prstGeom prst="rect">
            <a:avLst/>
          </a:prstGeom>
          <a:noFill/>
        </p:spPr>
      </p:pic>
    </p:spTree>
    <p:extLst>
      <p:ext uri="{BB962C8B-B14F-4D97-AF65-F5344CB8AC3E}">
        <p14:creationId xmlns:p14="http://schemas.microsoft.com/office/powerpoint/2010/main" val="142471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53D54E-6858-4952-A399-E979AB37355D}"/>
              </a:ext>
            </a:extLst>
          </p:cNvPr>
          <p:cNvSpPr>
            <a:spLocks noGrp="1"/>
          </p:cNvSpPr>
          <p:nvPr>
            <p:ph type="title"/>
          </p:nvPr>
        </p:nvSpPr>
        <p:spPr>
          <a:xfrm>
            <a:off x="965199" y="851517"/>
            <a:ext cx="5130795" cy="1461778"/>
          </a:xfrm>
        </p:spPr>
        <p:txBody>
          <a:bodyPr>
            <a:normAutofit/>
          </a:bodyPr>
          <a:lstStyle/>
          <a:p>
            <a:r>
              <a:rPr lang="en-US" sz="4000"/>
              <a:t>Retirement &amp; Election of Board</a:t>
            </a:r>
            <a:endParaRPr lang="en-GB" sz="4000"/>
          </a:p>
        </p:txBody>
      </p:sp>
      <p:sp>
        <p:nvSpPr>
          <p:cNvPr id="3" name="Content Placeholder 2">
            <a:extLst>
              <a:ext uri="{FF2B5EF4-FFF2-40B4-BE49-F238E27FC236}">
                <a16:creationId xmlns:a16="http://schemas.microsoft.com/office/drawing/2014/main" id="{38915E64-F4D8-43FE-8E15-9A0AFFEF5CAC}"/>
              </a:ext>
            </a:extLst>
          </p:cNvPr>
          <p:cNvSpPr>
            <a:spLocks noGrp="1"/>
          </p:cNvSpPr>
          <p:nvPr>
            <p:ph idx="1"/>
          </p:nvPr>
        </p:nvSpPr>
        <p:spPr>
          <a:xfrm>
            <a:off x="965200" y="2470248"/>
            <a:ext cx="4048344" cy="3536236"/>
          </a:xfrm>
        </p:spPr>
        <p:txBody>
          <a:bodyPr>
            <a:normAutofit/>
          </a:bodyPr>
          <a:lstStyle/>
          <a:p>
            <a:r>
              <a:rPr lang="en-US" dirty="0"/>
              <a:t>No new applications received</a:t>
            </a:r>
          </a:p>
          <a:p>
            <a:r>
              <a:rPr lang="en-US" dirty="0"/>
              <a:t>All board to resign</a:t>
            </a:r>
          </a:p>
          <a:p>
            <a:r>
              <a:rPr lang="en-US" dirty="0"/>
              <a:t>Propose for all to be re-elected</a:t>
            </a:r>
          </a:p>
          <a:p>
            <a:r>
              <a:rPr lang="en-US" dirty="0"/>
              <a:t>Vote:</a:t>
            </a:r>
          </a:p>
        </p:txBody>
      </p:sp>
      <p:sp>
        <p:nvSpPr>
          <p:cNvPr id="22" name="Freeform: Shape 21">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C1DB1139-0266-409E-ACEC-EC6043349B3E}"/>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535330" y="2680269"/>
            <a:ext cx="3217333" cy="2067734"/>
          </a:xfrm>
          <a:prstGeom prst="rect">
            <a:avLst/>
          </a:prstGeom>
          <a:noFill/>
        </p:spPr>
      </p:pic>
    </p:spTree>
    <p:extLst>
      <p:ext uri="{BB962C8B-B14F-4D97-AF65-F5344CB8AC3E}">
        <p14:creationId xmlns:p14="http://schemas.microsoft.com/office/powerpoint/2010/main" val="40181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F5C26-228C-4533-90CA-6340F4074AD2}"/>
              </a:ext>
            </a:extLst>
          </p:cNvPr>
          <p:cNvSpPr>
            <a:spLocks noGrp="1"/>
          </p:cNvSpPr>
          <p:nvPr>
            <p:ph type="title"/>
          </p:nvPr>
        </p:nvSpPr>
        <p:spPr/>
        <p:txBody>
          <a:bodyPr/>
          <a:lstStyle/>
          <a:p>
            <a:r>
              <a:rPr lang="en-US"/>
              <a:t>Motions to be put to AGM</a:t>
            </a:r>
            <a:endParaRPr lang="en-GB"/>
          </a:p>
        </p:txBody>
      </p:sp>
      <p:sp>
        <p:nvSpPr>
          <p:cNvPr id="3" name="Content Placeholder 2">
            <a:extLst>
              <a:ext uri="{FF2B5EF4-FFF2-40B4-BE49-F238E27FC236}">
                <a16:creationId xmlns:a16="http://schemas.microsoft.com/office/drawing/2014/main" id="{D5168012-85B2-4B65-B903-16A3CF68B1AE}"/>
              </a:ext>
            </a:extLst>
          </p:cNvPr>
          <p:cNvSpPr>
            <a:spLocks noGrp="1"/>
          </p:cNvSpPr>
          <p:nvPr>
            <p:ph idx="1"/>
          </p:nvPr>
        </p:nvSpPr>
        <p:spPr>
          <a:xfrm>
            <a:off x="838200" y="2141537"/>
            <a:ext cx="10515600" cy="4351338"/>
          </a:xfrm>
        </p:spPr>
        <p:txBody>
          <a:bodyPr>
            <a:normAutofit/>
          </a:bodyPr>
          <a:lstStyle/>
          <a:p>
            <a:pPr marL="0" indent="0">
              <a:buNone/>
            </a:pPr>
            <a:r>
              <a:rPr lang="en-US" b="0" i="0" dirty="0">
                <a:solidFill>
                  <a:srgbClr val="000000"/>
                </a:solidFill>
                <a:effectLst/>
                <a:latin typeface="Calibri" panose="020F0502020204030204" pitchFamily="34" charset="0"/>
              </a:rPr>
              <a:t>1. Proposals around the application of profits (community benefit) </a:t>
            </a:r>
          </a:p>
          <a:p>
            <a:pPr marL="0" indent="0" algn="l" rtl="0" fontAlgn="base">
              <a:lnSpc>
                <a:spcPct val="120000"/>
              </a:lnSpc>
              <a:buNone/>
            </a:pPr>
            <a:r>
              <a:rPr lang="en-US" b="0" i="0" dirty="0">
                <a:solidFill>
                  <a:srgbClr val="000000"/>
                </a:solidFill>
                <a:effectLst/>
              </a:rPr>
              <a:t>This year we have a further £2,500 to put into the community benefit fund. </a:t>
            </a:r>
          </a:p>
          <a:p>
            <a:pPr marL="0" indent="0" algn="l" rtl="0" fontAlgn="base">
              <a:lnSpc>
                <a:spcPct val="120000"/>
              </a:lnSpc>
              <a:buNone/>
            </a:pPr>
            <a:r>
              <a:rPr lang="en-US" dirty="0">
                <a:solidFill>
                  <a:srgbClr val="000000"/>
                </a:solidFill>
              </a:rPr>
              <a:t>Total fund unallocated = £8,240</a:t>
            </a:r>
          </a:p>
          <a:p>
            <a:pPr marL="0" indent="0" algn="l" rtl="0" fontAlgn="base">
              <a:lnSpc>
                <a:spcPct val="120000"/>
              </a:lnSpc>
              <a:buNone/>
            </a:pPr>
            <a:r>
              <a:rPr lang="en-US" dirty="0">
                <a:solidFill>
                  <a:srgbClr val="000000"/>
                </a:solidFill>
              </a:rPr>
              <a:t>Director’s proposal is to ask for applications to the funds.</a:t>
            </a:r>
          </a:p>
          <a:p>
            <a:pPr marL="0" indent="0" algn="l" rtl="0" fontAlgn="base">
              <a:lnSpc>
                <a:spcPct val="120000"/>
              </a:lnSpc>
              <a:buNone/>
            </a:pPr>
            <a:r>
              <a:rPr lang="en-US" b="0" i="0" dirty="0">
                <a:solidFill>
                  <a:srgbClr val="000000"/>
                </a:solidFill>
                <a:effectLst/>
              </a:rPr>
              <a:t>Vote:  </a:t>
            </a:r>
            <a:br>
              <a:rPr lang="en-US" b="0" i="0" dirty="0">
                <a:solidFill>
                  <a:srgbClr val="000000"/>
                </a:solidFill>
                <a:effectLst/>
              </a:rPr>
            </a:br>
            <a:endParaRPr lang="en-US" b="0" i="0" dirty="0">
              <a:solidFill>
                <a:srgbClr val="000000"/>
              </a:solidFill>
              <a:effectLst/>
            </a:endParaRPr>
          </a:p>
        </p:txBody>
      </p:sp>
      <p:pic>
        <p:nvPicPr>
          <p:cNvPr id="4" name="Picture 3">
            <a:extLst>
              <a:ext uri="{FF2B5EF4-FFF2-40B4-BE49-F238E27FC236}">
                <a16:creationId xmlns:a16="http://schemas.microsoft.com/office/drawing/2014/main" id="{2426793C-C948-482D-91FD-F88F01795D5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88697" y="411530"/>
            <a:ext cx="2665925" cy="1590251"/>
          </a:xfrm>
          <a:prstGeom prst="rect">
            <a:avLst/>
          </a:prstGeom>
          <a:noFill/>
          <a:ln>
            <a:noFill/>
          </a:ln>
        </p:spPr>
      </p:pic>
    </p:spTree>
    <p:extLst>
      <p:ext uri="{BB962C8B-B14F-4D97-AF65-F5344CB8AC3E}">
        <p14:creationId xmlns:p14="http://schemas.microsoft.com/office/powerpoint/2010/main" val="1997749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E5E92-F3CE-710D-7961-00905300797B}"/>
              </a:ext>
            </a:extLst>
          </p:cNvPr>
          <p:cNvSpPr>
            <a:spLocks noGrp="1"/>
          </p:cNvSpPr>
          <p:nvPr>
            <p:ph type="title"/>
          </p:nvPr>
        </p:nvSpPr>
        <p:spPr/>
        <p:txBody>
          <a:bodyPr/>
          <a:lstStyle/>
          <a:p>
            <a:r>
              <a:rPr lang="en-US" dirty="0"/>
              <a:t>Proposals continued…</a:t>
            </a:r>
            <a:endParaRPr lang="en-GB" dirty="0"/>
          </a:p>
        </p:txBody>
      </p:sp>
      <p:sp>
        <p:nvSpPr>
          <p:cNvPr id="3" name="Content Placeholder 2">
            <a:extLst>
              <a:ext uri="{FF2B5EF4-FFF2-40B4-BE49-F238E27FC236}">
                <a16:creationId xmlns:a16="http://schemas.microsoft.com/office/drawing/2014/main" id="{71E505BB-F6F9-1647-5348-018FFA7F8A40}"/>
              </a:ext>
            </a:extLst>
          </p:cNvPr>
          <p:cNvSpPr>
            <a:spLocks noGrp="1"/>
          </p:cNvSpPr>
          <p:nvPr>
            <p:ph idx="1"/>
          </p:nvPr>
        </p:nvSpPr>
        <p:spPr>
          <a:xfrm>
            <a:off x="838200" y="1431985"/>
            <a:ext cx="10515600" cy="4744978"/>
          </a:xfrm>
        </p:spPr>
        <p:txBody>
          <a:bodyPr>
            <a:normAutofit fontScale="92500" lnSpcReduction="20000"/>
          </a:bodyPr>
          <a:lstStyle/>
          <a:p>
            <a:pPr marL="0" indent="0">
              <a:buNone/>
            </a:pPr>
            <a:r>
              <a:rPr lang="en-US" sz="3000" b="0" i="0" dirty="0">
                <a:solidFill>
                  <a:srgbClr val="000000"/>
                </a:solidFill>
                <a:effectLst/>
                <a:latin typeface="Calibri" panose="020F0502020204030204" pitchFamily="34" charset="0"/>
              </a:rPr>
              <a:t>2. Proposals around reinvestment of capital</a:t>
            </a:r>
            <a:endParaRPr lang="en-US" sz="3000" dirty="0">
              <a:solidFill>
                <a:srgbClr val="000000"/>
              </a:solidFill>
              <a:latin typeface="Calibri" panose="020F0502020204030204" pitchFamily="34" charset="0"/>
            </a:endParaRPr>
          </a:p>
          <a:p>
            <a:pPr marL="0" indent="0">
              <a:buNone/>
            </a:pPr>
            <a:r>
              <a:rPr lang="en-US" sz="3000" b="0" i="0" dirty="0">
                <a:solidFill>
                  <a:srgbClr val="000000"/>
                </a:solidFill>
                <a:effectLst/>
                <a:latin typeface="Calibri" panose="020F0502020204030204" pitchFamily="34" charset="0"/>
              </a:rPr>
              <a:t>None</a:t>
            </a:r>
          </a:p>
          <a:p>
            <a:pPr marL="514350" indent="-514350" fontAlgn="base">
              <a:buFont typeface="+mj-lt"/>
              <a:buAutoNum type="arabicPeriod" startAt="3"/>
            </a:pPr>
            <a:r>
              <a:rPr lang="en-US" sz="3000" dirty="0">
                <a:solidFill>
                  <a:srgbClr val="000000"/>
                </a:solidFill>
                <a:latin typeface="Calibri" panose="020F0502020204030204" pitchFamily="34" charset="0"/>
              </a:rPr>
              <a:t>to continue with application of section 84 (1) of the Co-operative and Community Benefit Society Act 2014: The Power to disapply audit requirements, whereby our accounts are put for Further Scrutiny by (a) Independent Examiners (b) Board of Directors  </a:t>
            </a:r>
          </a:p>
          <a:p>
            <a:pPr marL="0" indent="0" fontAlgn="base">
              <a:buNone/>
            </a:pPr>
            <a:r>
              <a:rPr lang="en-US" sz="3000" dirty="0">
                <a:solidFill>
                  <a:srgbClr val="000000"/>
                </a:solidFill>
                <a:latin typeface="Calibri" panose="020F0502020204030204" pitchFamily="34" charset="0"/>
              </a:rPr>
              <a:t>Vote:</a:t>
            </a:r>
          </a:p>
          <a:p>
            <a:pPr marL="514350" indent="-514350" fontAlgn="base">
              <a:buFont typeface="+mj-lt"/>
              <a:buAutoNum type="arabicPeriod" startAt="3"/>
            </a:pPr>
            <a:r>
              <a:rPr lang="en-US" sz="3000" dirty="0">
                <a:solidFill>
                  <a:srgbClr val="000000"/>
                </a:solidFill>
                <a:latin typeface="Calibri" panose="020F0502020204030204" pitchFamily="34" charset="0"/>
              </a:rPr>
              <a:t>any other put forward by members in advance of the meeting </a:t>
            </a:r>
          </a:p>
          <a:p>
            <a:pPr marL="0" indent="0" fontAlgn="base">
              <a:buNone/>
            </a:pPr>
            <a:r>
              <a:rPr lang="en-US" sz="3000" dirty="0">
                <a:solidFill>
                  <a:srgbClr val="000000"/>
                </a:solidFill>
                <a:latin typeface="Calibri" panose="020F0502020204030204" pitchFamily="34" charset="0"/>
              </a:rPr>
              <a:t> None submitted</a:t>
            </a:r>
          </a:p>
          <a:p>
            <a:pPr marL="514350" indent="-514350" fontAlgn="base">
              <a:buFont typeface="+mj-lt"/>
              <a:buAutoNum type="arabicPeriod" startAt="5"/>
            </a:pPr>
            <a:r>
              <a:rPr lang="en-US" sz="3000" dirty="0">
                <a:solidFill>
                  <a:srgbClr val="000000"/>
                </a:solidFill>
                <a:latin typeface="Calibri" panose="020F0502020204030204" pitchFamily="34" charset="0"/>
              </a:rPr>
              <a:t>that Robinson Udale are appointed as our Auditor/Independent Examiner </a:t>
            </a:r>
          </a:p>
          <a:p>
            <a:pPr marL="0" indent="0">
              <a:buNone/>
            </a:pPr>
            <a:r>
              <a:rPr lang="en-GB" sz="3000" dirty="0"/>
              <a:t>Vote: </a:t>
            </a:r>
          </a:p>
          <a:p>
            <a:pPr marL="0" indent="0" fontAlgn="base">
              <a:buNone/>
            </a:pPr>
            <a:endParaRPr lang="en-US" dirty="0">
              <a:solidFill>
                <a:srgbClr val="000000"/>
              </a:solidFill>
              <a:latin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3908938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9770-D83C-40FC-88EA-9720BD4F805F}"/>
              </a:ext>
            </a:extLst>
          </p:cNvPr>
          <p:cNvSpPr>
            <a:spLocks noGrp="1"/>
          </p:cNvSpPr>
          <p:nvPr>
            <p:ph type="title"/>
          </p:nvPr>
        </p:nvSpPr>
        <p:spPr/>
        <p:txBody>
          <a:bodyPr/>
          <a:lstStyle/>
          <a:p>
            <a:r>
              <a:rPr lang="en-US" b="1"/>
              <a:t>AGM Close</a:t>
            </a:r>
            <a:endParaRPr lang="en-GB" b="1" dirty="0"/>
          </a:p>
        </p:txBody>
      </p:sp>
      <p:sp>
        <p:nvSpPr>
          <p:cNvPr id="3" name="Content Placeholder 2">
            <a:extLst>
              <a:ext uri="{FF2B5EF4-FFF2-40B4-BE49-F238E27FC236}">
                <a16:creationId xmlns:a16="http://schemas.microsoft.com/office/drawing/2014/main" id="{F5926E3D-2729-46D1-9505-021E32815E92}"/>
              </a:ext>
            </a:extLst>
          </p:cNvPr>
          <p:cNvSpPr>
            <a:spLocks noGrp="1"/>
          </p:cNvSpPr>
          <p:nvPr>
            <p:ph idx="1"/>
          </p:nvPr>
        </p:nvSpPr>
        <p:spPr/>
        <p:txBody>
          <a:bodyPr>
            <a:normAutofit/>
          </a:bodyPr>
          <a:lstStyle/>
          <a:p>
            <a:pPr marL="514350" indent="-514350" algn="l" rtl="0" fontAlgn="base">
              <a:buFont typeface="+mj-lt"/>
              <a:buAutoNum type="arabicPeriod" startAt="3"/>
            </a:pPr>
            <a:endParaRPr lang="en-GB"/>
          </a:p>
          <a:p>
            <a:pPr marL="0" indent="0" algn="l" rtl="0" fontAlgn="base">
              <a:buNone/>
            </a:pPr>
            <a:endParaRPr lang="en-GB" dirty="0"/>
          </a:p>
        </p:txBody>
      </p:sp>
      <p:pic>
        <p:nvPicPr>
          <p:cNvPr id="4" name="Picture 3">
            <a:extLst>
              <a:ext uri="{FF2B5EF4-FFF2-40B4-BE49-F238E27FC236}">
                <a16:creationId xmlns:a16="http://schemas.microsoft.com/office/drawing/2014/main" id="{F7531870-6309-8598-3963-A35089B276E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93696" y="232780"/>
            <a:ext cx="2665925" cy="1590251"/>
          </a:xfrm>
          <a:prstGeom prst="rect">
            <a:avLst/>
          </a:prstGeom>
          <a:noFill/>
          <a:ln>
            <a:noFill/>
          </a:ln>
        </p:spPr>
      </p:pic>
      <p:pic>
        <p:nvPicPr>
          <p:cNvPr id="6" name="Graphic 5" descr="Badge Question Mark with solid fill">
            <a:extLst>
              <a:ext uri="{FF2B5EF4-FFF2-40B4-BE49-F238E27FC236}">
                <a16:creationId xmlns:a16="http://schemas.microsoft.com/office/drawing/2014/main" id="{C71C9DC2-1D02-A794-5A07-D489148EB2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87686" y="2027582"/>
            <a:ext cx="2802835" cy="2802835"/>
          </a:xfrm>
          <a:prstGeom prst="rect">
            <a:avLst/>
          </a:prstGeom>
        </p:spPr>
      </p:pic>
    </p:spTree>
    <p:extLst>
      <p:ext uri="{BB962C8B-B14F-4D97-AF65-F5344CB8AC3E}">
        <p14:creationId xmlns:p14="http://schemas.microsoft.com/office/powerpoint/2010/main" val="305326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FBD1-4D4E-407C-A2BD-0D63A13E0A19}"/>
              </a:ext>
            </a:extLst>
          </p:cNvPr>
          <p:cNvSpPr>
            <a:spLocks noGrp="1"/>
          </p:cNvSpPr>
          <p:nvPr>
            <p:ph type="title"/>
          </p:nvPr>
        </p:nvSpPr>
        <p:spPr>
          <a:xfrm>
            <a:off x="638695" y="150465"/>
            <a:ext cx="10515600" cy="1194241"/>
          </a:xfrm>
        </p:spPr>
        <p:txBody>
          <a:bodyPr/>
          <a:lstStyle/>
          <a:p>
            <a:r>
              <a:rPr lang="en-US" b="1"/>
              <a:t>Agenda</a:t>
            </a:r>
            <a:endParaRPr lang="en-GB" b="1"/>
          </a:p>
        </p:txBody>
      </p:sp>
      <p:sp>
        <p:nvSpPr>
          <p:cNvPr id="4" name="TextBox 3">
            <a:extLst>
              <a:ext uri="{FF2B5EF4-FFF2-40B4-BE49-F238E27FC236}">
                <a16:creationId xmlns:a16="http://schemas.microsoft.com/office/drawing/2014/main" id="{D41AB403-FDB7-412C-9055-CC10E6F7672E}"/>
              </a:ext>
            </a:extLst>
          </p:cNvPr>
          <p:cNvSpPr txBox="1"/>
          <p:nvPr/>
        </p:nvSpPr>
        <p:spPr>
          <a:xfrm>
            <a:off x="638695" y="1344706"/>
            <a:ext cx="10989426" cy="4524315"/>
          </a:xfrm>
          <a:prstGeom prst="rect">
            <a:avLst/>
          </a:prstGeom>
          <a:noFill/>
        </p:spPr>
        <p:txBody>
          <a:bodyPr wrap="square">
            <a:spAutoFit/>
          </a:bodyPr>
          <a:lstStyle/>
          <a:p>
            <a:pPr algn="l" rtl="0" fontAlgn="base"/>
            <a:r>
              <a:rPr lang="en-US" sz="3200" b="0" i="0" dirty="0">
                <a:solidFill>
                  <a:srgbClr val="000000"/>
                </a:solidFill>
                <a:effectLst/>
                <a:latin typeface="Calibri" panose="020F0502020204030204" pitchFamily="34" charset="0"/>
              </a:rPr>
              <a:t>5:55pm: Welcome and technical troubleshooting </a:t>
            </a:r>
            <a:endParaRPr lang="en-US" sz="3200" b="0" i="0" dirty="0">
              <a:solidFill>
                <a:srgbClr val="000000"/>
              </a:solidFill>
              <a:effectLst/>
              <a:latin typeface="Segoe UI" panose="020B0502040204020203" pitchFamily="34" charset="0"/>
            </a:endParaRPr>
          </a:p>
          <a:p>
            <a:pPr algn="l" rtl="0" fontAlgn="base"/>
            <a:r>
              <a:rPr lang="en-US" sz="3200" b="0" i="0" dirty="0">
                <a:solidFill>
                  <a:srgbClr val="000000"/>
                </a:solidFill>
                <a:effectLst/>
                <a:latin typeface="Calibri" panose="020F0502020204030204" pitchFamily="34" charset="0"/>
              </a:rPr>
              <a:t>6.00pm: Apologies, Minutes of previous AGM &amp; Matters Arising </a:t>
            </a:r>
            <a:endParaRPr lang="en-US" sz="3200" b="0" i="0" dirty="0">
              <a:solidFill>
                <a:srgbClr val="000000"/>
              </a:solidFill>
              <a:effectLst/>
              <a:latin typeface="Segoe UI" panose="020B0502040204020203" pitchFamily="34" charset="0"/>
            </a:endParaRPr>
          </a:p>
          <a:p>
            <a:pPr algn="l" rtl="0" fontAlgn="base"/>
            <a:r>
              <a:rPr lang="en-US" sz="3200" b="0" i="0" dirty="0">
                <a:solidFill>
                  <a:srgbClr val="000000"/>
                </a:solidFill>
                <a:effectLst/>
                <a:latin typeface="Calibri" panose="020F0502020204030204" pitchFamily="34" charset="0"/>
              </a:rPr>
              <a:t>6.05pm: Review of 2024/25 and update for 2025 so far, Chair  </a:t>
            </a:r>
            <a:endParaRPr lang="en-US" sz="3200" b="0" i="0" dirty="0">
              <a:solidFill>
                <a:srgbClr val="000000"/>
              </a:solidFill>
              <a:effectLst/>
              <a:latin typeface="Segoe UI" panose="020B0502040204020203" pitchFamily="34" charset="0"/>
            </a:endParaRPr>
          </a:p>
          <a:p>
            <a:pPr fontAlgn="base"/>
            <a:r>
              <a:rPr lang="en-US" sz="3200" b="0" i="0" dirty="0">
                <a:solidFill>
                  <a:srgbClr val="000000"/>
                </a:solidFill>
                <a:effectLst/>
                <a:latin typeface="Calibri" panose="020F0502020204030204" pitchFamily="34" charset="0"/>
              </a:rPr>
              <a:t>6.20pm: Update on projects funded by Community Benefit Fund</a:t>
            </a:r>
          </a:p>
          <a:p>
            <a:pPr algn="l" rtl="0" fontAlgn="base"/>
            <a:r>
              <a:rPr lang="en-US" sz="3200" b="0" i="0" dirty="0">
                <a:solidFill>
                  <a:srgbClr val="000000"/>
                </a:solidFill>
                <a:effectLst/>
                <a:latin typeface="Calibri" panose="020F0502020204030204" pitchFamily="34" charset="0"/>
              </a:rPr>
              <a:t>6.25pm: Presentation &amp; adoption of the accounts, Chair</a:t>
            </a:r>
            <a:endParaRPr lang="en-US" sz="3200" b="0" i="0" dirty="0">
              <a:solidFill>
                <a:srgbClr val="000000"/>
              </a:solidFill>
              <a:effectLst/>
              <a:latin typeface="Segoe UI" panose="020B0502040204020203" pitchFamily="34" charset="0"/>
            </a:endParaRPr>
          </a:p>
          <a:p>
            <a:pPr algn="l" rtl="0" fontAlgn="base"/>
            <a:r>
              <a:rPr lang="en-US" sz="3200" b="0" i="0" dirty="0">
                <a:solidFill>
                  <a:srgbClr val="000000"/>
                </a:solidFill>
                <a:effectLst/>
                <a:latin typeface="Calibri" panose="020F0502020204030204" pitchFamily="34" charset="0"/>
              </a:rPr>
              <a:t>6.30pm: Retirement of and Election of Board of Directors  </a:t>
            </a:r>
            <a:endParaRPr lang="en-US" sz="3200" b="0" i="0" dirty="0">
              <a:solidFill>
                <a:srgbClr val="000000"/>
              </a:solidFill>
              <a:effectLst/>
              <a:latin typeface="Segoe UI" panose="020B0502040204020203" pitchFamily="34" charset="0"/>
            </a:endParaRPr>
          </a:p>
          <a:p>
            <a:pPr algn="l" rtl="0" fontAlgn="base"/>
            <a:r>
              <a:rPr lang="en-US" sz="3200" b="0" i="0" dirty="0">
                <a:solidFill>
                  <a:srgbClr val="000000"/>
                </a:solidFill>
                <a:effectLst/>
                <a:latin typeface="Calibri" panose="020F0502020204030204" pitchFamily="34" charset="0"/>
              </a:rPr>
              <a:t>6.35pm: Motions to be put to AGM  </a:t>
            </a:r>
            <a:endParaRPr lang="en-US" sz="3200" b="0" i="0" dirty="0">
              <a:solidFill>
                <a:srgbClr val="000000"/>
              </a:solidFill>
              <a:effectLst/>
              <a:latin typeface="Segoe UI" panose="020B0502040204020203" pitchFamily="34" charset="0"/>
            </a:endParaRPr>
          </a:p>
          <a:p>
            <a:pPr fontAlgn="base"/>
            <a:r>
              <a:rPr lang="en-US" sz="3200" b="0" i="0" dirty="0">
                <a:solidFill>
                  <a:srgbClr val="000000"/>
                </a:solidFill>
                <a:effectLst/>
                <a:latin typeface="Calibri" panose="020F0502020204030204" pitchFamily="34" charset="0"/>
              </a:rPr>
              <a:t>6.45pm: Close of AGM business</a:t>
            </a:r>
            <a:r>
              <a:rPr lang="en-US" sz="3200" dirty="0">
                <a:solidFill>
                  <a:srgbClr val="000000"/>
                </a:solidFill>
                <a:latin typeface="Calibri" panose="020F0502020204030204" pitchFamily="34" charset="0"/>
              </a:rPr>
              <a:t>, Member Q&amp;A</a:t>
            </a:r>
            <a:endParaRPr lang="en-US" sz="3200" b="0" i="0" dirty="0">
              <a:solidFill>
                <a:srgbClr val="000000"/>
              </a:solidFill>
              <a:effectLst/>
              <a:latin typeface="Calibri" panose="020F0502020204030204" pitchFamily="34" charset="0"/>
            </a:endParaRPr>
          </a:p>
          <a:p>
            <a:pPr algn="l" rtl="0" fontAlgn="base"/>
            <a:r>
              <a:rPr lang="en-US" sz="3200" dirty="0">
                <a:solidFill>
                  <a:srgbClr val="000000"/>
                </a:solidFill>
                <a:latin typeface="Calibri" panose="020F0502020204030204" pitchFamily="34" charset="0"/>
              </a:rPr>
              <a:t>7pm: End</a:t>
            </a:r>
            <a:endParaRPr lang="en-US" sz="3200" b="0" i="0" dirty="0">
              <a:solidFill>
                <a:srgbClr val="000000"/>
              </a:solidFill>
              <a:effectLst/>
              <a:latin typeface="Segoe UI" panose="020B0502040204020203" pitchFamily="34" charset="0"/>
            </a:endParaRPr>
          </a:p>
        </p:txBody>
      </p:sp>
      <p:pic>
        <p:nvPicPr>
          <p:cNvPr id="5" name="Picture 4">
            <a:extLst>
              <a:ext uri="{FF2B5EF4-FFF2-40B4-BE49-F238E27FC236}">
                <a16:creationId xmlns:a16="http://schemas.microsoft.com/office/drawing/2014/main" id="{696481F5-25CD-4925-AB6E-5F7CABF2C20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8561" y="150465"/>
            <a:ext cx="2112911" cy="1194241"/>
          </a:xfrm>
          <a:prstGeom prst="rect">
            <a:avLst/>
          </a:prstGeom>
          <a:noFill/>
          <a:ln>
            <a:noFill/>
          </a:ln>
        </p:spPr>
      </p:pic>
    </p:spTree>
    <p:extLst>
      <p:ext uri="{BB962C8B-B14F-4D97-AF65-F5344CB8AC3E}">
        <p14:creationId xmlns:p14="http://schemas.microsoft.com/office/powerpoint/2010/main" val="2148526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9143" y="2285999"/>
            <a:ext cx="11430491" cy="3952853"/>
          </a:xfrm>
        </p:spPr>
        <p:txBody>
          <a:bodyPr>
            <a:normAutofit fontScale="90000"/>
          </a:bodyPr>
          <a:lstStyle/>
          <a:p>
            <a:br>
              <a:rPr lang="en-GB" dirty="0"/>
            </a:br>
            <a:br>
              <a:rPr lang="en-GB" dirty="0"/>
            </a:br>
            <a:br>
              <a:rPr lang="en-GB" dirty="0"/>
            </a:br>
            <a:br>
              <a:rPr lang="en-GB" dirty="0"/>
            </a:br>
            <a:r>
              <a:rPr lang="en-GB" sz="5300" b="1" dirty="0"/>
              <a:t>Solar PV Output  </a:t>
            </a:r>
            <a:br>
              <a:rPr lang="en-GB" sz="5300" b="1" dirty="0"/>
            </a:br>
            <a:r>
              <a:rPr lang="en-GB" sz="5300" dirty="0">
                <a:solidFill>
                  <a:schemeClr val="accent1">
                    <a:lumMod val="75000"/>
                  </a:schemeClr>
                </a:solidFill>
              </a:rPr>
              <a:t>Projected Annual Output:  20,159kWh </a:t>
            </a:r>
            <a:br>
              <a:rPr lang="en-GB" sz="5300" dirty="0"/>
            </a:br>
            <a:r>
              <a:rPr lang="en-GB" sz="3600" dirty="0"/>
              <a:t>2017/18: 25,448 kWh</a:t>
            </a:r>
            <a:br>
              <a:rPr lang="en-GB" sz="3600" dirty="0"/>
            </a:br>
            <a:r>
              <a:rPr lang="en-GB" sz="3600" dirty="0"/>
              <a:t>2018/19: 26,542 kWh</a:t>
            </a:r>
            <a:br>
              <a:rPr lang="en-GB" sz="3600" dirty="0"/>
            </a:br>
            <a:r>
              <a:rPr lang="en-GB" sz="3600" dirty="0"/>
              <a:t>2019/20: 19,086 kWh</a:t>
            </a:r>
            <a:br>
              <a:rPr lang="en-GB" sz="3600" dirty="0"/>
            </a:br>
            <a:r>
              <a:rPr lang="en-GB" sz="3600" dirty="0"/>
              <a:t>2020/21: 19,036 kWh</a:t>
            </a:r>
            <a:br>
              <a:rPr lang="en-GB" sz="3600" dirty="0"/>
            </a:br>
            <a:r>
              <a:rPr lang="en-GB" sz="3600" dirty="0"/>
              <a:t>2021/22: 24,701 kWh</a:t>
            </a:r>
            <a:br>
              <a:rPr lang="en-GB" sz="3600" dirty="0"/>
            </a:br>
            <a:r>
              <a:rPr lang="en-GB" sz="3600" dirty="0"/>
              <a:t>2022/23: 25,521 kWh</a:t>
            </a:r>
            <a:br>
              <a:rPr lang="en-GB" sz="3600" dirty="0"/>
            </a:br>
            <a:r>
              <a:rPr lang="en-GB" sz="3600" dirty="0"/>
              <a:t>2023/24: 25,590 kWh</a:t>
            </a:r>
            <a:br>
              <a:rPr lang="en-GB" sz="3600" dirty="0"/>
            </a:br>
            <a:r>
              <a:rPr lang="en-GB" sz="3600" dirty="0"/>
              <a:t>2024 /25: 23,864 kWh</a:t>
            </a:r>
            <a:br>
              <a:rPr lang="en-GB" sz="3600" dirty="0"/>
            </a:br>
            <a:r>
              <a:rPr lang="en-GB" sz="3600" dirty="0"/>
              <a:t>= 49 tonnes CO2e saved to date</a:t>
            </a:r>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35386" y="304343"/>
            <a:ext cx="2330286" cy="1141685"/>
          </a:xfrm>
          <a:prstGeom prst="rect">
            <a:avLst/>
          </a:prstGeom>
          <a:noFill/>
          <a:ln>
            <a:noFill/>
          </a:ln>
        </p:spPr>
      </p:pic>
    </p:spTree>
    <p:extLst>
      <p:ext uri="{BB962C8B-B14F-4D97-AF65-F5344CB8AC3E}">
        <p14:creationId xmlns:p14="http://schemas.microsoft.com/office/powerpoint/2010/main" val="125112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6238CB-AC4A-8F97-7452-8A32E1E1AE27}"/>
              </a:ext>
            </a:extLst>
          </p:cNvPr>
          <p:cNvPicPr>
            <a:picLocks noChangeAspect="1"/>
          </p:cNvPicPr>
          <p:nvPr/>
        </p:nvPicPr>
        <p:blipFill>
          <a:blip r:embed="rId2"/>
          <a:srcRect l="3313" t="13333" r="4789" b="5324"/>
          <a:stretch>
            <a:fillRect/>
          </a:stretch>
        </p:blipFill>
        <p:spPr>
          <a:xfrm>
            <a:off x="368060" y="1279525"/>
            <a:ext cx="11455880" cy="5578475"/>
          </a:xfrm>
          <a:prstGeom prst="rect">
            <a:avLst/>
          </a:prstGeom>
        </p:spPr>
      </p:pic>
      <p:sp>
        <p:nvSpPr>
          <p:cNvPr id="8" name="Title 7">
            <a:extLst>
              <a:ext uri="{FF2B5EF4-FFF2-40B4-BE49-F238E27FC236}">
                <a16:creationId xmlns:a16="http://schemas.microsoft.com/office/drawing/2014/main" id="{B7561807-4507-37E4-95D7-CD3A3BFBB69A}"/>
              </a:ext>
            </a:extLst>
          </p:cNvPr>
          <p:cNvSpPr>
            <a:spLocks noGrp="1"/>
          </p:cNvSpPr>
          <p:nvPr>
            <p:ph type="title"/>
          </p:nvPr>
        </p:nvSpPr>
        <p:spPr/>
        <p:txBody>
          <a:bodyPr>
            <a:normAutofit/>
          </a:bodyPr>
          <a:lstStyle/>
          <a:p>
            <a:r>
              <a:rPr lang="en-GB" sz="3600" dirty="0"/>
              <a:t>PV annual energy comparison</a:t>
            </a:r>
          </a:p>
        </p:txBody>
      </p:sp>
    </p:spTree>
    <p:extLst>
      <p:ext uri="{BB962C8B-B14F-4D97-AF65-F5344CB8AC3E}">
        <p14:creationId xmlns:p14="http://schemas.microsoft.com/office/powerpoint/2010/main" val="2407845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A graph with green and blue lines&#10;&#10;AI-generated content may be incorrect.">
            <a:extLst>
              <a:ext uri="{FF2B5EF4-FFF2-40B4-BE49-F238E27FC236}">
                <a16:creationId xmlns:a16="http://schemas.microsoft.com/office/drawing/2014/main" id="{8DD71CCA-3E27-65CE-DF8B-CE76B2F639D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374" y="1030499"/>
            <a:ext cx="11853252" cy="5555412"/>
          </a:xfrm>
        </p:spPr>
      </p:pic>
      <p:sp>
        <p:nvSpPr>
          <p:cNvPr id="7" name="Title 6">
            <a:extLst>
              <a:ext uri="{FF2B5EF4-FFF2-40B4-BE49-F238E27FC236}">
                <a16:creationId xmlns:a16="http://schemas.microsoft.com/office/drawing/2014/main" id="{2906493C-7DFE-6F90-CD03-4ED403175C75}"/>
              </a:ext>
            </a:extLst>
          </p:cNvPr>
          <p:cNvSpPr>
            <a:spLocks noGrp="1"/>
          </p:cNvSpPr>
          <p:nvPr>
            <p:ph type="title"/>
          </p:nvPr>
        </p:nvSpPr>
        <p:spPr>
          <a:xfrm>
            <a:off x="838199" y="100342"/>
            <a:ext cx="3958087" cy="1325563"/>
          </a:xfrm>
        </p:spPr>
        <p:txBody>
          <a:bodyPr>
            <a:normAutofit/>
          </a:bodyPr>
          <a:lstStyle/>
          <a:p>
            <a:r>
              <a:rPr lang="en-GB" sz="3600" dirty="0"/>
              <a:t>PV historic output</a:t>
            </a:r>
          </a:p>
        </p:txBody>
      </p:sp>
    </p:spTree>
    <p:extLst>
      <p:ext uri="{BB962C8B-B14F-4D97-AF65-F5344CB8AC3E}">
        <p14:creationId xmlns:p14="http://schemas.microsoft.com/office/powerpoint/2010/main" val="3806236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aph with green lines&#10;&#10;AI-generated content may be incorrect.">
            <a:extLst>
              <a:ext uri="{FF2B5EF4-FFF2-40B4-BE49-F238E27FC236}">
                <a16:creationId xmlns:a16="http://schemas.microsoft.com/office/drawing/2014/main" id="{DABE7473-4C09-A2B0-C9F6-AF56055BFC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789" y="336430"/>
            <a:ext cx="11706421" cy="6521570"/>
          </a:xfrm>
        </p:spPr>
      </p:pic>
      <p:sp>
        <p:nvSpPr>
          <p:cNvPr id="2" name="Title 1">
            <a:extLst>
              <a:ext uri="{FF2B5EF4-FFF2-40B4-BE49-F238E27FC236}">
                <a16:creationId xmlns:a16="http://schemas.microsoft.com/office/drawing/2014/main" id="{5D31737A-1721-06D9-3922-6A3CA4FFF3D1}"/>
              </a:ext>
            </a:extLst>
          </p:cNvPr>
          <p:cNvSpPr>
            <a:spLocks noGrp="1"/>
          </p:cNvSpPr>
          <p:nvPr>
            <p:ph type="title"/>
          </p:nvPr>
        </p:nvSpPr>
        <p:spPr>
          <a:xfrm>
            <a:off x="838200" y="163902"/>
            <a:ext cx="4682706" cy="1049606"/>
          </a:xfrm>
        </p:spPr>
        <p:txBody>
          <a:bodyPr>
            <a:normAutofit/>
          </a:bodyPr>
          <a:lstStyle/>
          <a:p>
            <a:r>
              <a:rPr lang="en-GB" sz="3600" dirty="0"/>
              <a:t>PV – last few months</a:t>
            </a:r>
          </a:p>
        </p:txBody>
      </p:sp>
    </p:spTree>
    <p:extLst>
      <p:ext uri="{BB962C8B-B14F-4D97-AF65-F5344CB8AC3E}">
        <p14:creationId xmlns:p14="http://schemas.microsoft.com/office/powerpoint/2010/main" val="1004438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01A4C-B124-0073-8158-6453A7EB47BE}"/>
              </a:ext>
            </a:extLst>
          </p:cNvPr>
          <p:cNvSpPr>
            <a:spLocks noGrp="1"/>
          </p:cNvSpPr>
          <p:nvPr>
            <p:ph type="title"/>
          </p:nvPr>
        </p:nvSpPr>
        <p:spPr/>
        <p:txBody>
          <a:bodyPr/>
          <a:lstStyle/>
          <a:p>
            <a:r>
              <a:rPr lang="en-GB" dirty="0"/>
              <a:t>Killington Annual kWh generation</a:t>
            </a:r>
          </a:p>
        </p:txBody>
      </p:sp>
      <p:graphicFrame>
        <p:nvGraphicFramePr>
          <p:cNvPr id="4" name="Content Placeholder 3">
            <a:extLst>
              <a:ext uri="{FF2B5EF4-FFF2-40B4-BE49-F238E27FC236}">
                <a16:creationId xmlns:a16="http://schemas.microsoft.com/office/drawing/2014/main" id="{528CD65E-175E-7074-03EF-A087069E8EB3}"/>
              </a:ext>
            </a:extLst>
          </p:cNvPr>
          <p:cNvGraphicFramePr>
            <a:graphicFrameLocks noGrp="1"/>
          </p:cNvGraphicFramePr>
          <p:nvPr>
            <p:ph idx="1"/>
            <p:extLst>
              <p:ext uri="{D42A27DB-BD31-4B8C-83A1-F6EECF244321}">
                <p14:modId xmlns:p14="http://schemas.microsoft.com/office/powerpoint/2010/main" val="1581430734"/>
              </p:ext>
            </p:extLst>
          </p:nvPr>
        </p:nvGraphicFramePr>
        <p:xfrm>
          <a:off x="2225614" y="2242868"/>
          <a:ext cx="6952890" cy="3657600"/>
        </p:xfrm>
        <a:graphic>
          <a:graphicData uri="http://schemas.openxmlformats.org/drawingml/2006/table">
            <a:tbl>
              <a:tblPr>
                <a:tableStyleId>{5C22544A-7EE6-4342-B048-85BDC9FD1C3A}</a:tableStyleId>
              </a:tblPr>
              <a:tblGrid>
                <a:gridCol w="1380228">
                  <a:extLst>
                    <a:ext uri="{9D8B030D-6E8A-4147-A177-3AD203B41FA5}">
                      <a16:colId xmlns:a16="http://schemas.microsoft.com/office/drawing/2014/main" val="3818017492"/>
                    </a:ext>
                  </a:extLst>
                </a:gridCol>
                <a:gridCol w="2553002">
                  <a:extLst>
                    <a:ext uri="{9D8B030D-6E8A-4147-A177-3AD203B41FA5}">
                      <a16:colId xmlns:a16="http://schemas.microsoft.com/office/drawing/2014/main" val="438206680"/>
                    </a:ext>
                  </a:extLst>
                </a:gridCol>
                <a:gridCol w="1366867">
                  <a:extLst>
                    <a:ext uri="{9D8B030D-6E8A-4147-A177-3AD203B41FA5}">
                      <a16:colId xmlns:a16="http://schemas.microsoft.com/office/drawing/2014/main" val="3210468318"/>
                    </a:ext>
                  </a:extLst>
                </a:gridCol>
                <a:gridCol w="1652793">
                  <a:extLst>
                    <a:ext uri="{9D8B030D-6E8A-4147-A177-3AD203B41FA5}">
                      <a16:colId xmlns:a16="http://schemas.microsoft.com/office/drawing/2014/main" val="592914073"/>
                    </a:ext>
                  </a:extLst>
                </a:gridCol>
              </a:tblGrid>
              <a:tr h="345056">
                <a:tc>
                  <a:txBody>
                    <a:bodyPr/>
                    <a:lstStyle/>
                    <a:p>
                      <a:pPr algn="l" fontAlgn="b">
                        <a:buNone/>
                      </a:pPr>
                      <a:r>
                        <a:rPr lang="en-GB" sz="2400" u="none" strike="noStrike" dirty="0">
                          <a:effectLst/>
                        </a:rPr>
                        <a:t>Year</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Annual kWh</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Days</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l" fontAlgn="b">
                        <a:buNone/>
                      </a:pPr>
                      <a:r>
                        <a:rPr lang="en-GB" sz="2400" u="none" strike="noStrike">
                          <a:effectLst/>
                        </a:rPr>
                        <a:t>Av. kWh/day</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57967695"/>
                  </a:ext>
                </a:extLst>
              </a:tr>
              <a:tr h="362310">
                <a:tc>
                  <a:txBody>
                    <a:bodyPr/>
                    <a:lstStyle/>
                    <a:p>
                      <a:pPr algn="l" fontAlgn="b">
                        <a:buNone/>
                      </a:pPr>
                      <a:r>
                        <a:rPr lang="en-GB" sz="2400" u="none" strike="noStrike" dirty="0">
                          <a:effectLst/>
                        </a:rPr>
                        <a:t>16/17</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53785</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145</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371</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87978415"/>
                  </a:ext>
                </a:extLst>
              </a:tr>
              <a:tr h="345056">
                <a:tc>
                  <a:txBody>
                    <a:bodyPr/>
                    <a:lstStyle/>
                    <a:p>
                      <a:pPr algn="l" fontAlgn="b">
                        <a:buNone/>
                      </a:pPr>
                      <a:r>
                        <a:rPr lang="en-GB" sz="2400" u="none" strike="noStrike" dirty="0">
                          <a:effectLst/>
                        </a:rPr>
                        <a:t>17/18</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131511</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346</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380</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72014440"/>
                  </a:ext>
                </a:extLst>
              </a:tr>
              <a:tr h="345056">
                <a:tc>
                  <a:txBody>
                    <a:bodyPr/>
                    <a:lstStyle/>
                    <a:p>
                      <a:pPr algn="l" fontAlgn="b">
                        <a:buNone/>
                      </a:pPr>
                      <a:r>
                        <a:rPr lang="en-GB" sz="2400" u="none" strike="noStrike" dirty="0">
                          <a:effectLst/>
                        </a:rPr>
                        <a:t>18/19</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119974</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379</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317</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51283748"/>
                  </a:ext>
                </a:extLst>
              </a:tr>
              <a:tr h="345056">
                <a:tc>
                  <a:txBody>
                    <a:bodyPr/>
                    <a:lstStyle/>
                    <a:p>
                      <a:pPr algn="l" fontAlgn="b">
                        <a:buNone/>
                      </a:pPr>
                      <a:r>
                        <a:rPr lang="en-GB" sz="2400" u="none" strike="noStrike">
                          <a:effectLst/>
                        </a:rPr>
                        <a:t>19/20</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143204</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360</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398</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451773"/>
                  </a:ext>
                </a:extLst>
              </a:tr>
              <a:tr h="362310">
                <a:tc>
                  <a:txBody>
                    <a:bodyPr/>
                    <a:lstStyle/>
                    <a:p>
                      <a:pPr algn="l" fontAlgn="b">
                        <a:buNone/>
                      </a:pPr>
                      <a:r>
                        <a:rPr lang="en-GB" sz="2400" u="none" strike="noStrike">
                          <a:effectLst/>
                        </a:rPr>
                        <a:t>20/21</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156174</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366</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427</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40750776"/>
                  </a:ext>
                </a:extLst>
              </a:tr>
              <a:tr h="345056">
                <a:tc>
                  <a:txBody>
                    <a:bodyPr/>
                    <a:lstStyle/>
                    <a:p>
                      <a:pPr algn="l" fontAlgn="b">
                        <a:buNone/>
                      </a:pPr>
                      <a:r>
                        <a:rPr lang="en-GB" sz="2400" u="none" strike="noStrike">
                          <a:effectLst/>
                        </a:rPr>
                        <a:t>21/22</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112917</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362</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312</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98056550"/>
                  </a:ext>
                </a:extLst>
              </a:tr>
              <a:tr h="345056">
                <a:tc>
                  <a:txBody>
                    <a:bodyPr/>
                    <a:lstStyle/>
                    <a:p>
                      <a:pPr algn="l" fontAlgn="b">
                        <a:buNone/>
                      </a:pPr>
                      <a:r>
                        <a:rPr lang="en-GB" sz="2400" u="none" strike="noStrike">
                          <a:effectLst/>
                        </a:rPr>
                        <a:t>22/23</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105412</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373</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283</a:t>
                      </a:r>
                      <a:endParaRPr lang="en-GB" sz="2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213773933"/>
                  </a:ext>
                </a:extLst>
              </a:tr>
              <a:tr h="345056">
                <a:tc>
                  <a:txBody>
                    <a:bodyPr/>
                    <a:lstStyle/>
                    <a:p>
                      <a:pPr algn="l" fontAlgn="b">
                        <a:buNone/>
                      </a:pPr>
                      <a:r>
                        <a:rPr lang="en-GB" sz="2400" u="none" strike="noStrike">
                          <a:effectLst/>
                        </a:rPr>
                        <a:t>23/24</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138541</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350</a:t>
                      </a:r>
                      <a:endParaRPr lang="en-GB" sz="2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396</a:t>
                      </a:r>
                      <a:endParaRPr lang="en-GB" sz="24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33942647"/>
                  </a:ext>
                </a:extLst>
              </a:tr>
              <a:tr h="0">
                <a:tc>
                  <a:txBody>
                    <a:bodyPr/>
                    <a:lstStyle/>
                    <a:p>
                      <a:pPr algn="l" fontAlgn="b">
                        <a:buNone/>
                      </a:pPr>
                      <a:r>
                        <a:rPr lang="en-GB" sz="2400" u="none" strike="noStrike">
                          <a:effectLst/>
                        </a:rPr>
                        <a:t>24/25</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131398</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a:effectLst/>
                        </a:rPr>
                        <a:t>370</a:t>
                      </a:r>
                      <a:endParaRPr lang="en-GB" sz="2400" b="0" i="0" u="none" strike="noStrike">
                        <a:solidFill>
                          <a:srgbClr val="000000"/>
                        </a:solidFill>
                        <a:effectLst/>
                        <a:latin typeface="Calibri" panose="020F0502020204030204" pitchFamily="34" charset="0"/>
                      </a:endParaRPr>
                    </a:p>
                  </a:txBody>
                  <a:tcPr marL="0" marR="0" marT="0" marB="0" anchor="b"/>
                </a:tc>
                <a:tc>
                  <a:txBody>
                    <a:bodyPr/>
                    <a:lstStyle/>
                    <a:p>
                      <a:pPr algn="ctr" fontAlgn="b">
                        <a:buNone/>
                      </a:pPr>
                      <a:r>
                        <a:rPr lang="en-GB" sz="2400" u="none" strike="noStrike" dirty="0">
                          <a:effectLst/>
                        </a:rPr>
                        <a:t>355</a:t>
                      </a:r>
                      <a:endParaRPr lang="en-GB" sz="24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57018306"/>
                  </a:ext>
                </a:extLst>
              </a:tr>
            </a:tbl>
          </a:graphicData>
        </a:graphic>
      </p:graphicFrame>
      <p:pic>
        <p:nvPicPr>
          <p:cNvPr id="5" name="Picture 4">
            <a:extLst>
              <a:ext uri="{FF2B5EF4-FFF2-40B4-BE49-F238E27FC236}">
                <a16:creationId xmlns:a16="http://schemas.microsoft.com/office/drawing/2014/main" id="{485032C1-F4FE-7FEB-7958-24D9A7F89A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26880" y="168643"/>
            <a:ext cx="2513468" cy="1503404"/>
          </a:xfrm>
          <a:prstGeom prst="rect">
            <a:avLst/>
          </a:prstGeom>
          <a:noFill/>
          <a:ln>
            <a:noFill/>
          </a:ln>
        </p:spPr>
      </p:pic>
      <p:sp>
        <p:nvSpPr>
          <p:cNvPr id="6" name="TextBox 5">
            <a:extLst>
              <a:ext uri="{FF2B5EF4-FFF2-40B4-BE49-F238E27FC236}">
                <a16:creationId xmlns:a16="http://schemas.microsoft.com/office/drawing/2014/main" id="{825402F1-888C-D7E1-6B06-84A0E82461AE}"/>
              </a:ext>
            </a:extLst>
          </p:cNvPr>
          <p:cNvSpPr txBox="1"/>
          <p:nvPr/>
        </p:nvSpPr>
        <p:spPr>
          <a:xfrm>
            <a:off x="1456137" y="1505112"/>
            <a:ext cx="7722367" cy="461665"/>
          </a:xfrm>
          <a:prstGeom prst="rect">
            <a:avLst/>
          </a:prstGeom>
          <a:noFill/>
        </p:spPr>
        <p:txBody>
          <a:bodyPr wrap="square" rtlCol="0">
            <a:spAutoFit/>
          </a:bodyPr>
          <a:lstStyle/>
          <a:p>
            <a:r>
              <a:rPr lang="en-GB" sz="2400" dirty="0"/>
              <a:t>Projected annual generation was 152,000 </a:t>
            </a:r>
            <a:r>
              <a:rPr lang="en-GB" sz="2400" dirty="0" err="1"/>
              <a:t>kWH</a:t>
            </a:r>
            <a:endParaRPr lang="en-GB" sz="2400" dirty="0"/>
          </a:p>
        </p:txBody>
      </p:sp>
    </p:spTree>
    <p:extLst>
      <p:ext uri="{BB962C8B-B14F-4D97-AF65-F5344CB8AC3E}">
        <p14:creationId xmlns:p14="http://schemas.microsoft.com/office/powerpoint/2010/main" val="10786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81D1EC14-E0C6-1938-88BF-859D227FA40F}"/>
              </a:ext>
            </a:extLst>
          </p:cNvPr>
          <p:cNvGraphicFramePr>
            <a:graphicFrameLocks/>
          </p:cNvGraphicFramePr>
          <p:nvPr>
            <p:extLst>
              <p:ext uri="{D42A27DB-BD31-4B8C-83A1-F6EECF244321}">
                <p14:modId xmlns:p14="http://schemas.microsoft.com/office/powerpoint/2010/main" val="1727774781"/>
              </p:ext>
            </p:extLst>
          </p:nvPr>
        </p:nvGraphicFramePr>
        <p:xfrm>
          <a:off x="686425" y="1569418"/>
          <a:ext cx="8615438" cy="514964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ctrTitle"/>
          </p:nvPr>
        </p:nvSpPr>
        <p:spPr>
          <a:xfrm>
            <a:off x="351652" y="-25277"/>
            <a:ext cx="11513713" cy="3189391"/>
          </a:xfrm>
        </p:spPr>
        <p:txBody>
          <a:bodyPr>
            <a:normAutofit fontScale="90000"/>
          </a:bodyPr>
          <a:lstStyle/>
          <a:p>
            <a:pPr algn="l"/>
            <a:br>
              <a:rPr lang="en-GB" dirty="0"/>
            </a:br>
            <a:br>
              <a:rPr lang="en-GB" dirty="0"/>
            </a:br>
            <a:br>
              <a:rPr lang="en-GB" b="1" dirty="0"/>
            </a:br>
            <a:br>
              <a:rPr lang="en-GB" b="1" dirty="0"/>
            </a:br>
            <a:br>
              <a:rPr lang="en-GB" b="1" dirty="0"/>
            </a:br>
            <a:br>
              <a:rPr lang="en-GB" b="1" dirty="0"/>
            </a:br>
            <a:br>
              <a:rPr lang="en-GB" b="1" dirty="0"/>
            </a:br>
            <a:br>
              <a:rPr lang="en-GB" b="1" dirty="0"/>
            </a:br>
            <a:r>
              <a:rPr lang="en-GB" sz="4900" b="1" dirty="0"/>
              <a:t>Hydro Output</a:t>
            </a:r>
            <a:r>
              <a:rPr lang="en-GB" sz="4900" dirty="0"/>
              <a:t> </a:t>
            </a:r>
            <a:br>
              <a:rPr lang="en-GB" sz="5300" dirty="0"/>
            </a:br>
            <a:r>
              <a:rPr lang="en-GB" sz="4000" dirty="0">
                <a:solidFill>
                  <a:schemeClr val="accent1">
                    <a:lumMod val="75000"/>
                  </a:schemeClr>
                </a:solidFill>
              </a:rPr>
              <a:t>Projected Annual Max Output was 152,000kWh</a:t>
            </a:r>
            <a:br>
              <a:rPr lang="en-GB" sz="5300" dirty="0"/>
            </a:br>
            <a:br>
              <a:rPr lang="en-GB" sz="5300" dirty="0"/>
            </a:br>
            <a:endParaRPr lang="en-GB" sz="5300" dirty="0"/>
          </a:p>
        </p:txBody>
      </p:sp>
      <p:pic>
        <p:nvPicPr>
          <p:cNvPr id="4" name="Picture 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26880" y="168643"/>
            <a:ext cx="2513468" cy="1503404"/>
          </a:xfrm>
          <a:prstGeom prst="rect">
            <a:avLst/>
          </a:prstGeom>
          <a:noFill/>
          <a:ln>
            <a:noFill/>
          </a:ln>
        </p:spPr>
      </p:pic>
      <p:graphicFrame>
        <p:nvGraphicFramePr>
          <p:cNvPr id="3" name="Chart 2">
            <a:extLst>
              <a:ext uri="{FF2B5EF4-FFF2-40B4-BE49-F238E27FC236}">
                <a16:creationId xmlns:a16="http://schemas.microsoft.com/office/drawing/2014/main" id="{81D1EC14-E0C6-1938-88BF-859D227FA40F}"/>
              </a:ext>
            </a:extLst>
          </p:cNvPr>
          <p:cNvGraphicFramePr>
            <a:graphicFrameLocks/>
          </p:cNvGraphicFramePr>
          <p:nvPr>
            <p:extLst>
              <p:ext uri="{D42A27DB-BD31-4B8C-83A1-F6EECF244321}">
                <p14:modId xmlns:p14="http://schemas.microsoft.com/office/powerpoint/2010/main" val="3489047743"/>
              </p:ext>
            </p:extLst>
          </p:nvPr>
        </p:nvGraphicFramePr>
        <p:xfrm>
          <a:off x="521972" y="1354348"/>
          <a:ext cx="8302300" cy="5149640"/>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Box 4">
            <a:extLst>
              <a:ext uri="{FF2B5EF4-FFF2-40B4-BE49-F238E27FC236}">
                <a16:creationId xmlns:a16="http://schemas.microsoft.com/office/drawing/2014/main" id="{5A5C21C7-61E3-9311-46D6-988F3E025AB2}"/>
              </a:ext>
            </a:extLst>
          </p:cNvPr>
          <p:cNvSpPr txBox="1"/>
          <p:nvPr/>
        </p:nvSpPr>
        <p:spPr>
          <a:xfrm>
            <a:off x="9466316" y="3164114"/>
            <a:ext cx="2374032" cy="2862322"/>
          </a:xfrm>
          <a:prstGeom prst="rect">
            <a:avLst/>
          </a:prstGeom>
          <a:noFill/>
        </p:spPr>
        <p:txBody>
          <a:bodyPr wrap="square" rtlCol="0">
            <a:spAutoFit/>
          </a:bodyPr>
          <a:lstStyle/>
          <a:p>
            <a:r>
              <a:rPr lang="en-US" sz="3600" dirty="0"/>
              <a:t>Cumulative CO2e saved to Mar 2025 = 255 TCO2e</a:t>
            </a:r>
            <a:endParaRPr lang="en-GB" sz="3600" dirty="0"/>
          </a:p>
        </p:txBody>
      </p:sp>
      <p:sp>
        <p:nvSpPr>
          <p:cNvPr id="8" name="TextBox 1">
            <a:extLst>
              <a:ext uri="{FF2B5EF4-FFF2-40B4-BE49-F238E27FC236}">
                <a16:creationId xmlns:a16="http://schemas.microsoft.com/office/drawing/2014/main" id="{3D99B066-FD24-69A3-A11E-2A54F6382E35}"/>
              </a:ext>
            </a:extLst>
          </p:cNvPr>
          <p:cNvSpPr txBox="1"/>
          <p:nvPr/>
        </p:nvSpPr>
        <p:spPr>
          <a:xfrm>
            <a:off x="8290477" y="4587583"/>
            <a:ext cx="1011386" cy="34245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a:t>£44,304</a:t>
            </a:r>
            <a:endParaRPr lang="en-GB" sz="1800" b="1" dirty="0"/>
          </a:p>
        </p:txBody>
      </p:sp>
    </p:spTree>
    <p:extLst>
      <p:ext uri="{BB962C8B-B14F-4D97-AF65-F5344CB8AC3E}">
        <p14:creationId xmlns:p14="http://schemas.microsoft.com/office/powerpoint/2010/main" val="3544193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Implications of Generation Figures</a:t>
            </a:r>
          </a:p>
        </p:txBody>
      </p:sp>
      <p:sp>
        <p:nvSpPr>
          <p:cNvPr id="3" name="Content Placeholder 2"/>
          <p:cNvSpPr>
            <a:spLocks noGrp="1"/>
          </p:cNvSpPr>
          <p:nvPr>
            <p:ph idx="1"/>
          </p:nvPr>
        </p:nvSpPr>
        <p:spPr>
          <a:xfrm>
            <a:off x="838200" y="1825625"/>
            <a:ext cx="10515600" cy="4667250"/>
          </a:xfrm>
        </p:spPr>
        <p:txBody>
          <a:bodyPr>
            <a:normAutofit fontScale="92500" lnSpcReduction="10000"/>
          </a:bodyPr>
          <a:lstStyle/>
          <a:p>
            <a:r>
              <a:rPr lang="en-GB" dirty="0"/>
              <a:t>CEC Income</a:t>
            </a:r>
          </a:p>
          <a:p>
            <a:pPr marL="0" indent="0">
              <a:buNone/>
            </a:pPr>
            <a:endParaRPr lang="en-GB" dirty="0"/>
          </a:p>
          <a:p>
            <a:r>
              <a:rPr lang="en-GB" dirty="0"/>
              <a:t>Interest Payments – 5%</a:t>
            </a:r>
          </a:p>
          <a:p>
            <a:endParaRPr lang="en-GB" dirty="0"/>
          </a:p>
          <a:p>
            <a:r>
              <a:rPr lang="en-GB" dirty="0"/>
              <a:t>Community Benefit Fund - £2,500 can be set aside </a:t>
            </a:r>
          </a:p>
          <a:p>
            <a:endParaRPr lang="en-GB" dirty="0"/>
          </a:p>
          <a:p>
            <a:r>
              <a:rPr lang="en-GB" dirty="0"/>
              <a:t>Capital Repayments –c.£10,000 to be returned to investors requesting repayments. Plus 5% of investments c. £15,000 repayments to be split across all members.</a:t>
            </a:r>
          </a:p>
          <a:p>
            <a:endParaRPr lang="en-GB" dirty="0"/>
          </a:p>
          <a:p>
            <a:r>
              <a:rPr lang="en-GB" dirty="0"/>
              <a:t>Other – Board capacity – update members on discussions</a:t>
            </a:r>
          </a:p>
          <a:p>
            <a:endParaRPr lang="en-GB" dirty="0"/>
          </a:p>
        </p:txBody>
      </p:sp>
      <p:pic>
        <p:nvPicPr>
          <p:cNvPr id="4" name="Picture 3">
            <a:extLst>
              <a:ext uri="{FF2B5EF4-FFF2-40B4-BE49-F238E27FC236}">
                <a16:creationId xmlns:a16="http://schemas.microsoft.com/office/drawing/2014/main" id="{9168549E-A191-5680-7E01-C150385AC89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74423" y="168642"/>
            <a:ext cx="2665925" cy="1590251"/>
          </a:xfrm>
          <a:prstGeom prst="rect">
            <a:avLst/>
          </a:prstGeom>
          <a:noFill/>
          <a:ln>
            <a:noFill/>
          </a:ln>
        </p:spPr>
      </p:pic>
    </p:spTree>
    <p:extLst>
      <p:ext uri="{BB962C8B-B14F-4D97-AF65-F5344CB8AC3E}">
        <p14:creationId xmlns:p14="http://schemas.microsoft.com/office/powerpoint/2010/main" val="1719433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BEC3D1E50BAE4FA9163013123FA854" ma:contentTypeVersion="18" ma:contentTypeDescription="Create a new document." ma:contentTypeScope="" ma:versionID="ae3796a270b29f27bf40374f7538bcc7">
  <xsd:schema xmlns:xsd="http://www.w3.org/2001/XMLSchema" xmlns:xs="http://www.w3.org/2001/XMLSchema" xmlns:p="http://schemas.microsoft.com/office/2006/metadata/properties" xmlns:ns2="78b7bd5b-71e0-4151-80ff-195204f40196" xmlns:ns3="c02d1887-6130-4347-a1de-ef4c8c945e53" xmlns:ns4="436d3247-e70c-4c55-a875-e6c4a4662f5e" targetNamespace="http://schemas.microsoft.com/office/2006/metadata/properties" ma:root="true" ma:fieldsID="06584002f58d9fe3b64164ac130d0578" ns2:_="" ns3:_="" ns4:_="">
    <xsd:import namespace="78b7bd5b-71e0-4151-80ff-195204f40196"/>
    <xsd:import namespace="c02d1887-6130-4347-a1de-ef4c8c945e53"/>
    <xsd:import namespace="436d3247-e70c-4c55-a875-e6c4a4662f5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b7bd5b-71e0-4151-80ff-195204f401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509db88-a3cd-49bc-87a6-d2161919ab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2d1887-6130-4347-a1de-ef4c8c945e5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36d3247-e70c-4c55-a875-e6c4a4662f5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4637426-8c1c-4a66-a069-86bd0613f229}" ma:internalName="TaxCatchAll" ma:showField="CatchAllData" ma:web="436d3247-e70c-4c55-a875-e6c4a4662f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8b7bd5b-71e0-4151-80ff-195204f40196">
      <Terms xmlns="http://schemas.microsoft.com/office/infopath/2007/PartnerControls"/>
    </lcf76f155ced4ddcb4097134ff3c332f>
    <TaxCatchAll xmlns="436d3247-e70c-4c55-a875-e6c4a4662f5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4D1500-5379-4E27-A6A8-95A148483866}"/>
</file>

<file path=customXml/itemProps2.xml><?xml version="1.0" encoding="utf-8"?>
<ds:datastoreItem xmlns:ds="http://schemas.openxmlformats.org/officeDocument/2006/customXml" ds:itemID="{AEF9E82D-BC7C-4CC9-8652-080AF8EADCAB}">
  <ds:schemaRefs>
    <ds:schemaRef ds:uri="78b7bd5b-71e0-4151-80ff-195204f40196"/>
    <ds:schemaRef ds:uri="c02d1887-6130-4347-a1de-ef4c8c945e5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436d3247-e70c-4c55-a875-e6c4a4662f5e"/>
  </ds:schemaRefs>
</ds:datastoreItem>
</file>

<file path=customXml/itemProps3.xml><?xml version="1.0" encoding="utf-8"?>
<ds:datastoreItem xmlns:ds="http://schemas.openxmlformats.org/officeDocument/2006/customXml" ds:itemID="{6BBF8194-764F-48AE-905A-1346084A92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647</TotalTime>
  <Words>949</Words>
  <Application>Microsoft Office PowerPoint</Application>
  <PresentationFormat>Widescreen</PresentationFormat>
  <Paragraphs>145</Paragraphs>
  <Slides>15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Segoe UI</vt:lpstr>
      <vt:lpstr>Office Theme</vt:lpstr>
      <vt:lpstr>Welcome to Community Energy Cumbria’s 10th Annual General Meeting 9th September 2025  6pm.</vt:lpstr>
      <vt:lpstr>Agenda</vt:lpstr>
      <vt:lpstr>    Solar PV Output   Projected Annual Output:  20,159kWh  2017/18: 25,448 kWh 2018/19: 26,542 kWh 2019/20: 19,086 kWh 2020/21: 19,036 kWh 2021/22: 24,701 kWh 2022/23: 25,521 kWh 2023/24: 25,590 kWh 2024 /25: 23,864 kWh = 49 tonnes CO2e saved to date</vt:lpstr>
      <vt:lpstr>PV annual energy comparison</vt:lpstr>
      <vt:lpstr>PV historic output</vt:lpstr>
      <vt:lpstr>PV – last few months</vt:lpstr>
      <vt:lpstr>Killington Annual kWh generation</vt:lpstr>
      <vt:lpstr>        Hydro Output  Projected Annual Max Output was 152,000kWh  </vt:lpstr>
      <vt:lpstr>Implications of Generation Figures</vt:lpstr>
      <vt:lpstr>Update on Community Benefit funded projects</vt:lpstr>
      <vt:lpstr>Presentation &amp; Adoption of the Accounts    </vt:lpstr>
      <vt:lpstr>Retirement &amp; Election of Board</vt:lpstr>
      <vt:lpstr>Motions to be put to AGM</vt:lpstr>
      <vt:lpstr>Proposals continued…</vt:lpstr>
      <vt:lpstr>AGM Close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Community Energy Cumbria’s 5th Annual General Meeting 21st October 2020, 7pm.</dc:title>
  <dc:creator>Caroline Turner</dc:creator>
  <cp:lastModifiedBy>Caroline Turner</cp:lastModifiedBy>
  <cp:revision>28</cp:revision>
  <dcterms:created xsi:type="dcterms:W3CDTF">2020-10-21T10:05:21Z</dcterms:created>
  <dcterms:modified xsi:type="dcterms:W3CDTF">2025-09-09T16:48:50Z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0x0101008EBEC3D1E50BAE4FA9163013123FA854</vt:lpwstr>
  </property>
  <property fmtid="{D5CDD505-2E9C-101B-9397-08002B2CF9AE}" pid="3" name="MediaServiceImageTags">
    <vt:lpwstr/>
  </property>
</Properties>
</file>